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9"/>
  </p:notesMasterIdLst>
  <p:sldIdLst>
    <p:sldId id="256" r:id="rId2"/>
    <p:sldId id="257" r:id="rId3"/>
    <p:sldId id="258" r:id="rId4"/>
    <p:sldId id="283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70" r:id="rId16"/>
    <p:sldId id="271" r:id="rId17"/>
    <p:sldId id="272" r:id="rId18"/>
    <p:sldId id="273" r:id="rId19"/>
    <p:sldId id="274" r:id="rId20"/>
    <p:sldId id="275" r:id="rId21"/>
    <p:sldId id="285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523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E3259-70F8-4102-B76E-C6270BDF27DF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18412-B3F7-4B60-8D94-2FA7667259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95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18412-B3F7-4B60-8D94-2FA76672595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90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1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11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7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59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92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10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4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34B3C-5C6F-4621-A5BB-5E83C025E381}" type="datetimeFigureOut">
              <a:rPr lang="ru-RU" smtClean="0"/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581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Орфография. Все орфограммы.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Галанина Д.С., учитель русского языка ЧОУ КЭЛ «Ганзейская ладья»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5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Сверх(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зысканный</a:t>
            </a:r>
            <a:r>
              <a:rPr lang="ru-RU" dirty="0" smtClean="0"/>
              <a:t>,  </a:t>
            </a:r>
            <a:r>
              <a:rPr lang="ru-RU" dirty="0" err="1" smtClean="0"/>
              <a:t>расст</a:t>
            </a:r>
            <a:r>
              <a:rPr lang="ru-RU" dirty="0" smtClean="0"/>
              <a:t>…лить, об…</a:t>
            </a:r>
            <a:r>
              <a:rPr lang="ru-RU" dirty="0" err="1" smtClean="0"/>
              <a:t>яние</a:t>
            </a:r>
            <a:r>
              <a:rPr lang="ru-RU" dirty="0" smtClean="0"/>
              <a:t>, </a:t>
            </a:r>
            <a:r>
              <a:rPr lang="ru-RU" dirty="0" err="1" smtClean="0"/>
              <a:t>гиган</a:t>
            </a:r>
            <a:r>
              <a:rPr lang="ru-RU" dirty="0" smtClean="0"/>
              <a:t>…</a:t>
            </a:r>
            <a:r>
              <a:rPr lang="ru-RU" dirty="0" err="1" smtClean="0"/>
              <a:t>ский</a:t>
            </a:r>
            <a:r>
              <a:rPr lang="ru-RU" dirty="0" smtClean="0"/>
              <a:t>, сверх…естественный, </a:t>
            </a:r>
            <a:r>
              <a:rPr lang="ru-RU" dirty="0" smtClean="0"/>
              <a:t>и(</a:t>
            </a:r>
            <a:r>
              <a:rPr lang="ru-RU" dirty="0" err="1" smtClean="0"/>
              <a:t>с,з</a:t>
            </a:r>
            <a:r>
              <a:rPr lang="ru-RU" dirty="0" smtClean="0"/>
              <a:t>) -</a:t>
            </a:r>
            <a:r>
              <a:rPr lang="ru-RU" dirty="0" err="1" smtClean="0"/>
              <a:t>подт</a:t>
            </a:r>
            <a:r>
              <a:rPr lang="ru-RU" dirty="0" smtClean="0"/>
              <a:t>…</a:t>
            </a:r>
            <a:r>
              <a:rPr lang="ru-RU" dirty="0" err="1" smtClean="0"/>
              <a:t>шка</a:t>
            </a:r>
            <a:r>
              <a:rPr lang="ru-RU" dirty="0" smtClean="0"/>
              <a:t>, двух…этажный, </a:t>
            </a:r>
            <a:r>
              <a:rPr lang="ru-RU" dirty="0" err="1" smtClean="0"/>
              <a:t>умнож</a:t>
            </a:r>
            <a:r>
              <a:rPr lang="ru-RU" dirty="0" smtClean="0"/>
              <a:t>…те, </a:t>
            </a:r>
            <a:r>
              <a:rPr lang="ru-RU" dirty="0" err="1" smtClean="0"/>
              <a:t>трещ</a:t>
            </a:r>
            <a:r>
              <a:rPr lang="ru-RU" dirty="0" smtClean="0"/>
              <a:t>…</a:t>
            </a:r>
            <a:r>
              <a:rPr lang="ru-RU" dirty="0" err="1" smtClean="0"/>
              <a:t>тка</a:t>
            </a:r>
            <a:r>
              <a:rPr lang="ru-RU" dirty="0" smtClean="0"/>
              <a:t>, </a:t>
            </a:r>
            <a:r>
              <a:rPr lang="ru-RU" dirty="0" err="1" smtClean="0"/>
              <a:t>пече</a:t>
            </a:r>
            <a:r>
              <a:rPr lang="ru-RU" dirty="0" smtClean="0"/>
              <a:t>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в золе картофель, (не) рекомендуемая учителем литература, (</a:t>
            </a:r>
            <a:r>
              <a:rPr lang="ru-RU" dirty="0" smtClean="0"/>
              <a:t>не)рекомендуемая </a:t>
            </a:r>
            <a:r>
              <a:rPr lang="ru-RU" dirty="0" smtClean="0"/>
              <a:t>школьнику книга, </a:t>
            </a:r>
            <a:r>
              <a:rPr lang="ru-RU" dirty="0" err="1" smtClean="0"/>
              <a:t>каракул</a:t>
            </a:r>
            <a:r>
              <a:rPr lang="ru-RU" dirty="0" smtClean="0"/>
              <a:t>…вый воротник, </a:t>
            </a:r>
            <a:r>
              <a:rPr lang="ru-RU" dirty="0" err="1" smtClean="0"/>
              <a:t>слыш</a:t>
            </a:r>
            <a:r>
              <a:rPr lang="ru-RU" dirty="0" smtClean="0"/>
              <a:t>…</a:t>
            </a:r>
            <a:r>
              <a:rPr lang="ru-RU" dirty="0" err="1" smtClean="0"/>
              <a:t>щаяся</a:t>
            </a:r>
            <a:r>
              <a:rPr lang="ru-RU" dirty="0" smtClean="0"/>
              <a:t> (</a:t>
            </a:r>
            <a:r>
              <a:rPr lang="ru-RU" dirty="0" smtClean="0"/>
              <a:t>из)далека</a:t>
            </a:r>
            <a:r>
              <a:rPr lang="ru-RU" dirty="0" smtClean="0"/>
              <a:t>, </a:t>
            </a:r>
            <a:r>
              <a:rPr lang="ru-RU" dirty="0" err="1" smtClean="0"/>
              <a:t>ед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ветер </a:t>
            </a:r>
            <a:r>
              <a:rPr lang="ru-RU" dirty="0" err="1" smtClean="0"/>
              <a:t>ве</a:t>
            </a:r>
            <a:r>
              <a:rPr lang="ru-RU" dirty="0" smtClean="0"/>
              <a:t>…т, по </a:t>
            </a:r>
            <a:r>
              <a:rPr lang="ru-RU" dirty="0" err="1" smtClean="0"/>
              <a:t>дальн</a:t>
            </a:r>
            <a:r>
              <a:rPr lang="ru-RU" dirty="0" smtClean="0"/>
              <a:t>…й дорог…, в </a:t>
            </a:r>
            <a:r>
              <a:rPr lang="ru-RU" dirty="0" err="1" smtClean="0"/>
              <a:t>санатори</a:t>
            </a:r>
            <a:r>
              <a:rPr lang="ru-RU" dirty="0" smtClean="0"/>
              <a:t>…, ягоды (не) крупные, но сладкие, трава (</a:t>
            </a:r>
            <a:r>
              <a:rPr lang="ru-RU" dirty="0" smtClean="0"/>
              <a:t>не)</a:t>
            </a:r>
            <a:r>
              <a:rPr lang="ru-RU" dirty="0" err="1" smtClean="0"/>
              <a:t>скош</a:t>
            </a:r>
            <a:r>
              <a:rPr lang="ru-RU" dirty="0" smtClean="0"/>
              <a:t>..(</a:t>
            </a:r>
            <a:r>
              <a:rPr lang="ru-RU" dirty="0" err="1" smtClean="0"/>
              <a:t>н,нн</a:t>
            </a:r>
            <a:r>
              <a:rPr lang="ru-RU" dirty="0" smtClean="0"/>
              <a:t>) а, (</a:t>
            </a:r>
            <a:r>
              <a:rPr lang="ru-RU" dirty="0" smtClean="0"/>
              <a:t>кое)где</a:t>
            </a:r>
            <a:r>
              <a:rPr lang="ru-RU" dirty="0" smtClean="0"/>
              <a:t>, (</a:t>
            </a:r>
            <a:r>
              <a:rPr lang="ru-RU" dirty="0" smtClean="0"/>
              <a:t>пол)страниц</a:t>
            </a:r>
            <a:r>
              <a:rPr lang="ru-RU" dirty="0" smtClean="0"/>
              <a:t>…, </a:t>
            </a:r>
            <a:r>
              <a:rPr lang="ru-RU" dirty="0" err="1" smtClean="0"/>
              <a:t>вскач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64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Сверх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зысканный,  расст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лить, об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яние, гиган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ский, сверх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естественный, и</a:t>
            </a:r>
            <a:r>
              <a:rPr lang="ru-RU" u="sng" dirty="0" smtClean="0">
                <a:solidFill>
                  <a:srgbClr val="FF0000"/>
                </a:solidFill>
              </a:rPr>
              <a:t>с</a:t>
            </a:r>
            <a:r>
              <a:rPr lang="ru-RU" u="sng" dirty="0" smtClean="0"/>
              <a:t>п</a:t>
            </a:r>
            <a:r>
              <a:rPr lang="ru-RU" dirty="0" smtClean="0"/>
              <a:t>одт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шка, дву</a:t>
            </a:r>
            <a:r>
              <a:rPr lang="ru-RU" u="sng" dirty="0" smtClean="0"/>
              <a:t>хэ</a:t>
            </a:r>
            <a:r>
              <a:rPr lang="ru-RU" dirty="0" smtClean="0"/>
              <a:t>тажный, умнож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трещ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тка, пече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в золе картофель, </a:t>
            </a:r>
            <a:r>
              <a:rPr lang="ru-RU" u="sng" dirty="0" smtClean="0"/>
              <a:t>не р</a:t>
            </a:r>
            <a:r>
              <a:rPr lang="ru-RU" dirty="0" smtClean="0"/>
              <a:t>екомендуемая учителем литература, </a:t>
            </a:r>
            <a:r>
              <a:rPr lang="ru-RU" u="sng" dirty="0" smtClean="0"/>
              <a:t>нер</a:t>
            </a:r>
            <a:r>
              <a:rPr lang="ru-RU" dirty="0" smtClean="0"/>
              <a:t>екомендуемая школьнику книга, каракул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 воротник, слыш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щаяся и</a:t>
            </a:r>
            <a:r>
              <a:rPr lang="ru-RU" u="sng" dirty="0" smtClean="0"/>
              <a:t>зд</a:t>
            </a:r>
            <a:r>
              <a:rPr lang="ru-RU" dirty="0" smtClean="0"/>
              <a:t>алека, ед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ветер ве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т, по дальн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дорог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в санатори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ягоды н</a:t>
            </a:r>
            <a:r>
              <a:rPr lang="ru-RU" u="sng" dirty="0" smtClean="0"/>
              <a:t>ек</a:t>
            </a:r>
            <a:r>
              <a:rPr lang="ru-RU" dirty="0" smtClean="0"/>
              <a:t>рупные, но сладкие, трава </a:t>
            </a:r>
            <a:r>
              <a:rPr lang="ru-RU" u="sng" dirty="0" smtClean="0"/>
              <a:t>не с</a:t>
            </a:r>
            <a:r>
              <a:rPr lang="ru-RU" dirty="0" smtClean="0"/>
              <a:t>кош</a:t>
            </a:r>
            <a:r>
              <a:rPr lang="ru-RU" dirty="0" smtClean="0">
                <a:solidFill>
                  <a:srgbClr val="FF0000"/>
                </a:solidFill>
              </a:rPr>
              <a:t>ен</a:t>
            </a:r>
            <a:r>
              <a:rPr lang="ru-RU" dirty="0" smtClean="0"/>
              <a:t>а, кое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где,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вскач</a:t>
            </a:r>
            <a:r>
              <a:rPr lang="ru-RU" dirty="0" smtClean="0">
                <a:solidFill>
                  <a:srgbClr val="FF0000"/>
                </a:solidFill>
              </a:rPr>
              <a:t>ь.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6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Без 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нициативный</a:t>
            </a:r>
            <a:r>
              <a:rPr lang="ru-RU" dirty="0" smtClean="0"/>
              <a:t>, те (</a:t>
            </a:r>
            <a:r>
              <a:rPr lang="ru-RU" dirty="0" err="1" smtClean="0"/>
              <a:t>рр</a:t>
            </a:r>
            <a:r>
              <a:rPr lang="ru-RU" dirty="0" smtClean="0"/>
              <a:t>, р) а (</a:t>
            </a:r>
            <a:r>
              <a:rPr lang="ru-RU" dirty="0" err="1" smtClean="0"/>
              <a:t>сс</a:t>
            </a:r>
            <a:r>
              <a:rPr lang="ru-RU" dirty="0" smtClean="0"/>
              <a:t>, с) а, </a:t>
            </a:r>
            <a:r>
              <a:rPr lang="ru-RU" dirty="0" err="1" smtClean="0"/>
              <a:t>непр</a:t>
            </a:r>
            <a:r>
              <a:rPr lang="ru-RU" dirty="0" smtClean="0"/>
              <a:t>…</a:t>
            </a:r>
            <a:r>
              <a:rPr lang="ru-RU" dirty="0" err="1" smtClean="0"/>
              <a:t>ступная</a:t>
            </a:r>
            <a:r>
              <a:rPr lang="ru-RU" dirty="0" smtClean="0"/>
              <a:t> крепость, ни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провергать</a:t>
            </a:r>
            <a:r>
              <a:rPr lang="ru-RU" dirty="0" smtClean="0"/>
              <a:t>, </a:t>
            </a:r>
            <a:r>
              <a:rPr lang="ru-RU" dirty="0" err="1" smtClean="0"/>
              <a:t>неписа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законы, </a:t>
            </a:r>
            <a:r>
              <a:rPr lang="ru-RU" dirty="0" err="1" smtClean="0"/>
              <a:t>застенч</a:t>
            </a:r>
            <a:r>
              <a:rPr lang="ru-RU" dirty="0" smtClean="0"/>
              <a:t>…вый, (н…) чуть (не) скучно, (не) </a:t>
            </a:r>
            <a:r>
              <a:rPr lang="ru-RU" dirty="0" err="1" smtClean="0"/>
              <a:t>изуче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учеными явления, </a:t>
            </a:r>
            <a:r>
              <a:rPr lang="ru-RU" dirty="0" err="1" smtClean="0"/>
              <a:t>отреж</a:t>
            </a:r>
            <a:r>
              <a:rPr lang="ru-RU" dirty="0" smtClean="0"/>
              <a:t>…те калач…, на </a:t>
            </a:r>
            <a:r>
              <a:rPr lang="ru-RU" dirty="0" err="1" smtClean="0"/>
              <a:t>лекци</a:t>
            </a:r>
            <a:r>
              <a:rPr lang="ru-RU" dirty="0" smtClean="0"/>
              <a:t>…, о </a:t>
            </a:r>
            <a:r>
              <a:rPr lang="ru-RU" dirty="0" err="1" smtClean="0"/>
              <a:t>приближающ</a:t>
            </a:r>
            <a:r>
              <a:rPr lang="ru-RU" dirty="0" smtClean="0"/>
              <a:t>…</a:t>
            </a:r>
            <a:r>
              <a:rPr lang="ru-RU" dirty="0" err="1" smtClean="0"/>
              <a:t>мся</a:t>
            </a:r>
            <a:r>
              <a:rPr lang="ru-RU" dirty="0" smtClean="0"/>
              <a:t> ураган…, </a:t>
            </a:r>
            <a:r>
              <a:rPr lang="ru-RU" dirty="0" err="1" smtClean="0"/>
              <a:t>езд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вычт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(не) дослышал информацию, говорить (по) латыни, (пол) садового участка, где (</a:t>
            </a:r>
            <a:r>
              <a:rPr lang="ru-RU" dirty="0" err="1" smtClean="0"/>
              <a:t>нибудь</a:t>
            </a:r>
            <a:r>
              <a:rPr lang="ru-RU" dirty="0" smtClean="0"/>
              <a:t>), (в) пятых, та…</a:t>
            </a:r>
            <a:r>
              <a:rPr lang="ru-RU" dirty="0" err="1" smtClean="0"/>
              <a:t>щие</a:t>
            </a:r>
            <a:r>
              <a:rPr lang="ru-RU" dirty="0" smtClean="0"/>
              <a:t> сугробы, вид…</a:t>
            </a:r>
            <a:r>
              <a:rPr lang="ru-RU" dirty="0" err="1" smtClean="0"/>
              <a:t>вший</a:t>
            </a:r>
            <a:r>
              <a:rPr lang="ru-RU" dirty="0" smtClean="0"/>
              <a:t> своими глазами, </a:t>
            </a:r>
            <a:r>
              <a:rPr lang="ru-RU" dirty="0" err="1" smtClean="0"/>
              <a:t>ками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часы, (не) дослушал ка (</a:t>
            </a:r>
            <a:r>
              <a:rPr lang="ru-RU" dirty="0" err="1" smtClean="0"/>
              <a:t>с,сс</a:t>
            </a:r>
            <a:r>
              <a:rPr lang="ru-RU" dirty="0" smtClean="0"/>
              <a:t>)</a:t>
            </a:r>
            <a:r>
              <a:rPr lang="ru-RU" dirty="0" err="1" smtClean="0"/>
              <a:t>ету</a:t>
            </a:r>
            <a:r>
              <a:rPr lang="ru-RU" dirty="0" smtClean="0"/>
              <a:t>, это вовсе (не) утешительно.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4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нициативный, те</a:t>
            </a:r>
            <a:r>
              <a:rPr lang="ru-RU" dirty="0" smtClean="0">
                <a:solidFill>
                  <a:srgbClr val="FF0000"/>
                </a:solidFill>
              </a:rPr>
              <a:t>рр</a:t>
            </a:r>
            <a:r>
              <a:rPr lang="ru-RU" dirty="0" smtClean="0"/>
              <a:t>а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</a:t>
            </a:r>
            <a:r>
              <a:rPr lang="ru-RU" smtClean="0"/>
              <a:t>, непр</a:t>
            </a:r>
            <a:r>
              <a:rPr lang="ru-RU" smtClean="0">
                <a:solidFill>
                  <a:srgbClr val="FF0000"/>
                </a:solidFill>
              </a:rPr>
              <a:t>и</a:t>
            </a:r>
            <a:r>
              <a:rPr lang="ru-RU" smtClean="0"/>
              <a:t>ступная </a:t>
            </a:r>
            <a:r>
              <a:rPr lang="ru-RU" dirty="0" smtClean="0"/>
              <a:t>крепость,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провергать, неписа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законы, застенч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ч</a:t>
            </a:r>
            <a:r>
              <a:rPr lang="ru-RU" dirty="0" smtClean="0"/>
              <a:t>уть </a:t>
            </a:r>
            <a:r>
              <a:rPr lang="ru-RU" u="sng" dirty="0" smtClean="0"/>
              <a:t>не с</a:t>
            </a:r>
            <a:r>
              <a:rPr lang="ru-RU" dirty="0" smtClean="0"/>
              <a:t>кучно, </a:t>
            </a:r>
            <a:r>
              <a:rPr lang="ru-RU" u="sng" dirty="0" smtClean="0"/>
              <a:t>не и</a:t>
            </a:r>
            <a:r>
              <a:rPr lang="ru-RU" dirty="0" smtClean="0"/>
              <a:t>зуче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учеными явления,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 кала</a:t>
            </a:r>
            <a:r>
              <a:rPr lang="ru-RU" u="sng" dirty="0" smtClean="0"/>
              <a:t>ч</a:t>
            </a:r>
            <a:r>
              <a:rPr lang="ru-RU" dirty="0" smtClean="0"/>
              <a:t>, на лекци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о приближающ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мся ураган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езд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вычт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</a:t>
            </a:r>
          </a:p>
          <a:p>
            <a:pPr marL="0" indent="0">
              <a:buNone/>
            </a:pPr>
            <a:r>
              <a:rPr lang="ru-RU" dirty="0" smtClean="0"/>
              <a:t>н</a:t>
            </a:r>
            <a:r>
              <a:rPr lang="ru-RU" u="sng" dirty="0" smtClean="0"/>
              <a:t>ед</a:t>
            </a:r>
            <a:r>
              <a:rPr lang="ru-RU" dirty="0" smtClean="0"/>
              <a:t>ослышал информацию, говорить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латыни, </a:t>
            </a:r>
            <a:r>
              <a:rPr lang="ru-RU" u="sng" dirty="0" smtClean="0"/>
              <a:t>пол с</a:t>
            </a:r>
            <a:r>
              <a:rPr lang="ru-RU" dirty="0" smtClean="0"/>
              <a:t>адового участка, где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пятых,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щие сугробы, вид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своими глазами, ками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часы, </a:t>
            </a:r>
            <a:r>
              <a:rPr lang="ru-RU" u="sng" dirty="0" smtClean="0"/>
              <a:t>не д</a:t>
            </a:r>
            <a:r>
              <a:rPr lang="ru-RU" dirty="0" smtClean="0"/>
              <a:t>ослушал ка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ету, это вовсе </a:t>
            </a:r>
            <a:r>
              <a:rPr lang="ru-RU" u="sng" dirty="0" smtClean="0"/>
              <a:t>не у</a:t>
            </a:r>
            <a:r>
              <a:rPr lang="ru-RU" dirty="0" smtClean="0"/>
              <a:t>тешительно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17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7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Камень пре (</a:t>
            </a:r>
            <a:r>
              <a:rPr lang="ru-RU" dirty="0" err="1" smtClean="0"/>
              <a:t>д,т</a:t>
            </a:r>
            <a:r>
              <a:rPr lang="ru-RU" dirty="0" smtClean="0"/>
              <a:t>) </a:t>
            </a:r>
            <a:r>
              <a:rPr lang="ru-RU" dirty="0" err="1" smtClean="0"/>
              <a:t>кновения</a:t>
            </a:r>
            <a:r>
              <a:rPr lang="ru-RU" dirty="0" smtClean="0"/>
              <a:t>, </a:t>
            </a:r>
            <a:r>
              <a:rPr lang="ru-RU" dirty="0" err="1" smtClean="0"/>
              <a:t>подвеш</a:t>
            </a:r>
            <a:r>
              <a:rPr lang="ru-RU" dirty="0" smtClean="0"/>
              <a:t>…(</a:t>
            </a:r>
            <a:r>
              <a:rPr lang="ru-RU" dirty="0" err="1" smtClean="0"/>
              <a:t>нн,н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люстра, (пол) лимона, в лице.., об…</a:t>
            </a:r>
            <a:r>
              <a:rPr lang="ru-RU" dirty="0" err="1" smtClean="0"/>
              <a:t>едине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фасова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чур,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</a:t>
            </a:r>
            <a:r>
              <a:rPr lang="ru-RU" dirty="0" err="1" smtClean="0"/>
              <a:t>неуживч</a:t>
            </a:r>
            <a:r>
              <a:rPr lang="ru-RU" dirty="0" smtClean="0"/>
              <a:t>…вый х…</a:t>
            </a:r>
            <a:r>
              <a:rPr lang="ru-RU" dirty="0" err="1" smtClean="0"/>
              <a:t>рактер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жеч</a:t>
            </a:r>
            <a:r>
              <a:rPr lang="ru-RU" dirty="0" smtClean="0"/>
              <a:t>…, ка…</a:t>
            </a:r>
            <a:r>
              <a:rPr lang="ru-RU" dirty="0" err="1" smtClean="0"/>
              <a:t>щийся</a:t>
            </a:r>
            <a:r>
              <a:rPr lang="ru-RU" dirty="0" smtClean="0"/>
              <a:t> грешник, </a:t>
            </a:r>
            <a:r>
              <a:rPr lang="ru-RU" dirty="0" err="1" smtClean="0"/>
              <a:t>изморо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ь, на окнах, стел…</a:t>
            </a:r>
            <a:r>
              <a:rPr lang="ru-RU" dirty="0" err="1" smtClean="0"/>
              <a:t>тся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)цельный, </a:t>
            </a:r>
            <a:r>
              <a:rPr lang="ru-RU" dirty="0" err="1" smtClean="0"/>
              <a:t>пр</a:t>
            </a:r>
            <a:r>
              <a:rPr lang="ru-RU" dirty="0" smtClean="0"/>
              <a:t>…скорбный факт,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 (</a:t>
            </a:r>
            <a:r>
              <a:rPr lang="ru-RU" dirty="0" err="1" smtClean="0"/>
              <a:t>нн,н</a:t>
            </a:r>
            <a:r>
              <a:rPr lang="ru-RU" dirty="0" smtClean="0"/>
              <a:t>) а докладом, еще (не) </a:t>
            </a:r>
            <a:r>
              <a:rPr lang="ru-RU" dirty="0" err="1" smtClean="0"/>
              <a:t>реше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задача, </a:t>
            </a:r>
            <a:r>
              <a:rPr lang="ru-RU" dirty="0" err="1" smtClean="0"/>
              <a:t>трущ</a:t>
            </a:r>
            <a:r>
              <a:rPr lang="ru-RU" dirty="0" smtClean="0"/>
              <a:t>…бы, ч…</a:t>
            </a:r>
            <a:r>
              <a:rPr lang="ru-RU" dirty="0" err="1" smtClean="0"/>
              <a:t>порный</a:t>
            </a:r>
            <a:r>
              <a:rPr lang="ru-RU" dirty="0" smtClean="0"/>
              <a:t>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акц</a:t>
            </a:r>
            <a:r>
              <a:rPr lang="ru-RU" dirty="0" smtClean="0"/>
              <a:t>…я, принеси (ка), что (</a:t>
            </a:r>
            <a:r>
              <a:rPr lang="ru-RU" dirty="0" err="1" smtClean="0"/>
              <a:t>нибудь</a:t>
            </a:r>
            <a:r>
              <a:rPr lang="ru-RU" dirty="0" smtClean="0"/>
              <a:t>), без…</a:t>
            </a:r>
            <a:r>
              <a:rPr lang="ru-RU" dirty="0" err="1" smtClean="0"/>
              <a:t>нициативный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5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Камень пре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кновения, подвеш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люстра,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лимона, в лице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об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едине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фасова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неуживч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 х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рактер,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ка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щийся грешник, изморо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ь на окнах,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тся,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скорбный факт,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еще </a:t>
            </a:r>
            <a:r>
              <a:rPr lang="ru-RU" u="sng" dirty="0" smtClean="0"/>
              <a:t>не 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трущ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бы, 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порный,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акц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принеси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ка, что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7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8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Неув</a:t>
            </a:r>
            <a:r>
              <a:rPr lang="ru-RU" dirty="0" smtClean="0"/>
              <a:t>…дающий, (пол) оборота, в </a:t>
            </a:r>
            <a:r>
              <a:rPr lang="ru-RU" dirty="0" err="1" smtClean="0"/>
              <a:t>ине</a:t>
            </a:r>
            <a:r>
              <a:rPr lang="ru-RU" dirty="0" smtClean="0"/>
              <a:t>…, ад (</a:t>
            </a:r>
            <a:r>
              <a:rPr lang="ru-RU" dirty="0" err="1" smtClean="0"/>
              <a:t>ъ,ь</a:t>
            </a:r>
            <a:r>
              <a:rPr lang="ru-RU" dirty="0" smtClean="0"/>
              <a:t>) </a:t>
            </a:r>
            <a:r>
              <a:rPr lang="ru-RU" dirty="0" err="1" smtClean="0"/>
              <a:t>ютант</a:t>
            </a:r>
            <a:r>
              <a:rPr lang="ru-RU" dirty="0" smtClean="0"/>
              <a:t>, </a:t>
            </a:r>
            <a:r>
              <a:rPr lang="ru-RU" dirty="0" err="1" smtClean="0"/>
              <a:t>окле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…творить планы в жизнь, </a:t>
            </a:r>
            <a:r>
              <a:rPr lang="ru-RU" dirty="0" err="1" smtClean="0"/>
              <a:t>беч</a:t>
            </a:r>
            <a:r>
              <a:rPr lang="ru-RU" dirty="0" smtClean="0"/>
              <a:t>…</a:t>
            </a:r>
            <a:r>
              <a:rPr lang="ru-RU" dirty="0" err="1" smtClean="0"/>
              <a:t>вка</a:t>
            </a:r>
            <a:r>
              <a:rPr lang="ru-RU" dirty="0" smtClean="0"/>
              <a:t>, </a:t>
            </a:r>
            <a:r>
              <a:rPr lang="ru-RU" dirty="0" err="1" smtClean="0"/>
              <a:t>виш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горош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</a:t>
            </a:r>
            <a:r>
              <a:rPr lang="ru-RU" dirty="0" err="1" smtClean="0"/>
              <a:t>сс,с</a:t>
            </a:r>
            <a:r>
              <a:rPr lang="ru-RU" dirty="0" smtClean="0"/>
              <a:t>) а, </a:t>
            </a:r>
            <a:r>
              <a:rPr lang="ru-RU" dirty="0" err="1" smtClean="0"/>
              <a:t>бескорыс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…чур,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…гать, </a:t>
            </a:r>
            <a:r>
              <a:rPr lang="ru-RU" dirty="0" err="1" smtClean="0"/>
              <a:t>непром</a:t>
            </a:r>
            <a:r>
              <a:rPr lang="ru-RU" dirty="0" smtClean="0"/>
              <a:t>…</a:t>
            </a:r>
            <a:r>
              <a:rPr lang="ru-RU" dirty="0" err="1" smtClean="0"/>
              <a:t>каемая</a:t>
            </a:r>
            <a:r>
              <a:rPr lang="ru-RU" dirty="0" smtClean="0"/>
              <a:t> обувь, (пол) Польши, </a:t>
            </a:r>
            <a:r>
              <a:rPr lang="ru-RU" dirty="0" err="1" smtClean="0"/>
              <a:t>стро</a:t>
            </a:r>
            <a:r>
              <a:rPr lang="ru-RU" dirty="0" smtClean="0"/>
              <a:t>…щ…</a:t>
            </a:r>
            <a:r>
              <a:rPr lang="ru-RU" dirty="0" err="1" smtClean="0"/>
              <a:t>яся</a:t>
            </a:r>
            <a:r>
              <a:rPr lang="ru-RU" dirty="0" smtClean="0"/>
              <a:t> больница, </a:t>
            </a:r>
            <a:r>
              <a:rPr lang="ru-RU" dirty="0" err="1" smtClean="0"/>
              <a:t>увид</a:t>
            </a:r>
            <a:r>
              <a:rPr lang="ru-RU" dirty="0" smtClean="0"/>
              <a:t>…л, туш…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деш</a:t>
            </a:r>
            <a:r>
              <a:rPr lang="ru-RU" dirty="0" smtClean="0"/>
              <a:t>…вый,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дешний</a:t>
            </a:r>
            <a:r>
              <a:rPr lang="ru-RU" dirty="0" smtClean="0"/>
              <a:t>, </a:t>
            </a:r>
            <a:r>
              <a:rPr lang="ru-RU" dirty="0" err="1" smtClean="0"/>
              <a:t>обжеч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, (не) </a:t>
            </a:r>
            <a:r>
              <a:rPr lang="ru-RU" dirty="0" err="1" smtClean="0"/>
              <a:t>прочита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книга, </a:t>
            </a:r>
            <a:r>
              <a:rPr lang="ru-RU" dirty="0" err="1" smtClean="0"/>
              <a:t>ворова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(н…) кем (не) исследованная местность, (не) жаре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кле</a:t>
            </a:r>
            <a:r>
              <a:rPr lang="ru-RU" dirty="0" smtClean="0"/>
              <a:t>…ш…, мечта…ш…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6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Неув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дающий,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оборота, в ине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ад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ютант, окле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творить планы в жизнь, беч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вка, виш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нка, горош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нка,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бескорыс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вопл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изл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гать, непром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каемая обувь,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Польши</a:t>
            </a:r>
            <a:r>
              <a:rPr lang="ru-RU" dirty="0" smtClean="0"/>
              <a:t>, стро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яся больница,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туш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деш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вый, 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дешний, обжеч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н</a:t>
            </a:r>
            <a:r>
              <a:rPr lang="ru-RU" u="sng" dirty="0" smtClean="0"/>
              <a:t>еп</a:t>
            </a:r>
            <a:r>
              <a:rPr lang="ru-RU" dirty="0" smtClean="0"/>
              <a:t>рочита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книга, ворова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ем </a:t>
            </a:r>
            <a:r>
              <a:rPr lang="ru-RU" u="sng" dirty="0" smtClean="0"/>
              <a:t>не и</a:t>
            </a:r>
            <a:r>
              <a:rPr lang="ru-RU" dirty="0" smtClean="0"/>
              <a:t>сследованная местность, н</a:t>
            </a:r>
            <a:r>
              <a:rPr lang="ru-RU" u="sng" dirty="0" smtClean="0"/>
              <a:t>еж</a:t>
            </a:r>
            <a:r>
              <a:rPr lang="ru-RU" dirty="0" smtClean="0"/>
              <a:t>аре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кле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мечта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</a:t>
            </a:r>
            <a:r>
              <a:rPr lang="ru-RU" dirty="0"/>
              <a:t>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Др</a:t>
            </a:r>
            <a:r>
              <a:rPr lang="ru-RU" dirty="0" smtClean="0"/>
              <a:t>…</a:t>
            </a:r>
            <a:r>
              <a:rPr lang="ru-RU" dirty="0" err="1" smtClean="0"/>
              <a:t>хлеть</a:t>
            </a:r>
            <a:r>
              <a:rPr lang="ru-RU" dirty="0" smtClean="0"/>
              <a:t>, </a:t>
            </a:r>
            <a:r>
              <a:rPr lang="ru-RU" dirty="0" err="1" smtClean="0"/>
              <a:t>зач</a:t>
            </a:r>
            <a:r>
              <a:rPr lang="ru-RU" dirty="0" smtClean="0"/>
              <a:t>…</a:t>
            </a:r>
            <a:r>
              <a:rPr lang="ru-RU" dirty="0" err="1" smtClean="0"/>
              <a:t>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верм</a:t>
            </a:r>
            <a:r>
              <a:rPr lang="ru-RU" dirty="0" smtClean="0"/>
              <a:t>…</a:t>
            </a:r>
            <a:r>
              <a:rPr lang="ru-RU" dirty="0" err="1" smtClean="0"/>
              <a:t>шель</a:t>
            </a:r>
            <a:r>
              <a:rPr lang="ru-RU" dirty="0" smtClean="0"/>
              <a:t>, </a:t>
            </a:r>
            <a:r>
              <a:rPr lang="ru-RU" dirty="0" err="1" smtClean="0"/>
              <a:t>инж</a:t>
            </a:r>
            <a:r>
              <a:rPr lang="ru-RU" dirty="0" smtClean="0"/>
              <a:t>…</a:t>
            </a:r>
            <a:r>
              <a:rPr lang="ru-RU" dirty="0" err="1" smtClean="0"/>
              <a:t>нер</a:t>
            </a:r>
            <a:r>
              <a:rPr lang="ru-RU" dirty="0" smtClean="0"/>
              <a:t>, з…</a:t>
            </a:r>
            <a:r>
              <a:rPr lang="ru-RU" dirty="0" err="1" smtClean="0"/>
              <a:t>ря</a:t>
            </a:r>
            <a:r>
              <a:rPr lang="ru-RU" dirty="0" smtClean="0"/>
              <a:t>, круглолиц…</a:t>
            </a:r>
            <a:r>
              <a:rPr lang="ru-RU" dirty="0" err="1" smtClean="0"/>
              <a:t>й,маж</a:t>
            </a:r>
            <a:r>
              <a:rPr lang="ru-RU" dirty="0" smtClean="0"/>
              <a:t>…</a:t>
            </a:r>
            <a:r>
              <a:rPr lang="ru-RU" dirty="0" err="1" smtClean="0"/>
              <a:t>рный</a:t>
            </a:r>
            <a:r>
              <a:rPr lang="ru-RU" dirty="0" smtClean="0"/>
              <a:t>, </a:t>
            </a:r>
            <a:r>
              <a:rPr lang="ru-RU" dirty="0" err="1" smtClean="0"/>
              <a:t>сверс</a:t>
            </a:r>
            <a:r>
              <a:rPr lang="ru-RU" dirty="0" smtClean="0"/>
              <a:t>…ник, четырех…этажный, пас…</a:t>
            </a:r>
            <a:r>
              <a:rPr lang="ru-RU" dirty="0" err="1" smtClean="0"/>
              <a:t>янс</a:t>
            </a:r>
            <a:r>
              <a:rPr lang="ru-RU" dirty="0" smtClean="0"/>
              <a:t>, без…</a:t>
            </a:r>
            <a:r>
              <a:rPr lang="ru-RU" dirty="0" err="1" smtClean="0"/>
              <a:t>глый</a:t>
            </a:r>
            <a:r>
              <a:rPr lang="ru-RU" dirty="0" smtClean="0"/>
              <a:t>, (</a:t>
            </a:r>
            <a:r>
              <a:rPr lang="ru-RU" dirty="0" err="1" smtClean="0"/>
              <a:t>с,з</a:t>
            </a:r>
            <a:r>
              <a:rPr lang="ru-RU" dirty="0" smtClean="0"/>
              <a:t>) горяча, старый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вратник</a:t>
            </a:r>
            <a:r>
              <a:rPr lang="ru-RU" dirty="0" smtClean="0"/>
              <a:t>, </a:t>
            </a:r>
            <a:r>
              <a:rPr lang="ru-RU" dirty="0" err="1" smtClean="0"/>
              <a:t>форел</a:t>
            </a:r>
            <a:r>
              <a:rPr lang="ru-RU" dirty="0" smtClean="0"/>
              <a:t>…вый, </a:t>
            </a:r>
            <a:r>
              <a:rPr lang="ru-RU" dirty="0" err="1" smtClean="0"/>
              <a:t>златокова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города, </a:t>
            </a:r>
            <a:r>
              <a:rPr lang="ru-RU" dirty="0" err="1" smtClean="0"/>
              <a:t>точ</a:t>
            </a:r>
            <a:r>
              <a:rPr lang="ru-RU" dirty="0" smtClean="0"/>
              <a:t>…(в) </a:t>
            </a:r>
            <a:r>
              <a:rPr lang="ru-RU" dirty="0" err="1" smtClean="0"/>
              <a:t>точ</a:t>
            </a:r>
            <a:r>
              <a:rPr lang="ru-RU" dirty="0" smtClean="0"/>
              <a:t>…, в (не) урожайные годы (не) доедают, (не) зная причины, трава (не) </a:t>
            </a:r>
            <a:r>
              <a:rPr lang="ru-RU" dirty="0" err="1" smtClean="0"/>
              <a:t>скоше</a:t>
            </a:r>
            <a:r>
              <a:rPr lang="ru-RU" dirty="0" smtClean="0"/>
              <a:t>- (</a:t>
            </a:r>
            <a:r>
              <a:rPr lang="ru-RU" dirty="0" err="1" smtClean="0"/>
              <a:t>н,нн</a:t>
            </a:r>
            <a:r>
              <a:rPr lang="ru-RU" dirty="0" smtClean="0"/>
              <a:t>) а, </a:t>
            </a:r>
            <a:r>
              <a:rPr lang="ru-RU" dirty="0" err="1" smtClean="0"/>
              <a:t>печ</a:t>
            </a:r>
            <a:r>
              <a:rPr lang="ru-RU" dirty="0" smtClean="0"/>
              <a:t>… пироги, плач… ребенка, </a:t>
            </a:r>
            <a:r>
              <a:rPr lang="ru-RU" dirty="0" err="1" smtClean="0"/>
              <a:t>раста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, распил…(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скоропорт</a:t>
            </a:r>
            <a:r>
              <a:rPr lang="ru-RU" dirty="0" smtClean="0"/>
              <a:t>…</a:t>
            </a:r>
            <a:r>
              <a:rPr lang="ru-RU" dirty="0" err="1" smtClean="0"/>
              <a:t>щийся</a:t>
            </a:r>
            <a:r>
              <a:rPr lang="ru-RU" dirty="0" smtClean="0"/>
              <a:t> товар, </a:t>
            </a:r>
            <a:r>
              <a:rPr lang="ru-RU" dirty="0" err="1" smtClean="0"/>
              <a:t>замоч</a:t>
            </a:r>
            <a:r>
              <a:rPr lang="ru-RU" dirty="0" smtClean="0"/>
              <a:t>…к, в </a:t>
            </a:r>
            <a:r>
              <a:rPr lang="ru-RU" dirty="0" err="1" smtClean="0"/>
              <a:t>шинел</a:t>
            </a:r>
            <a:r>
              <a:rPr lang="ru-RU" dirty="0" smtClean="0"/>
              <a:t>…, на </a:t>
            </a:r>
            <a:r>
              <a:rPr lang="ru-RU" dirty="0" err="1" smtClean="0"/>
              <a:t>утренн</a:t>
            </a:r>
            <a:r>
              <a:rPr lang="ru-RU" dirty="0" smtClean="0"/>
              <a:t>…й </a:t>
            </a:r>
            <a:r>
              <a:rPr lang="ru-RU" dirty="0" err="1" smtClean="0"/>
              <a:t>прогулк</a:t>
            </a:r>
            <a:r>
              <a:rPr lang="ru-RU" dirty="0" smtClean="0"/>
              <a:t>…, стел…</a:t>
            </a:r>
            <a:r>
              <a:rPr lang="ru-RU" dirty="0" err="1" smtClean="0"/>
              <a:t>шь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508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Др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хлеть, зач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верм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шель, инж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нер, з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ря, </a:t>
            </a:r>
            <a:r>
              <a:rPr lang="ru-RU" dirty="0" err="1" smtClean="0"/>
              <a:t>круглолиц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й,маж</a:t>
            </a:r>
            <a:r>
              <a:rPr lang="ru-RU" dirty="0" err="1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рный</a:t>
            </a:r>
            <a:r>
              <a:rPr lang="ru-RU" dirty="0" smtClean="0"/>
              <a:t>, сверс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ник, четыре</a:t>
            </a:r>
            <a:r>
              <a:rPr lang="ru-RU" u="sng" dirty="0" smtClean="0"/>
              <a:t>хэ</a:t>
            </a:r>
            <a:r>
              <a:rPr lang="ru-RU" dirty="0" smtClean="0"/>
              <a:t>тажный, пас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янс, </a:t>
            </a:r>
            <a:r>
              <a:rPr lang="ru-RU" dirty="0" err="1" smtClean="0"/>
              <a:t>без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глый</a:t>
            </a:r>
            <a:r>
              <a:rPr lang="ru-RU" dirty="0" smtClean="0"/>
              <a:t>,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горяча, старый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вратник, форел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златокова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по</a:t>
            </a:r>
            <a:r>
              <a:rPr lang="ru-RU" u="sng" dirty="0" smtClean="0"/>
              <a:t>лг</a:t>
            </a:r>
            <a:r>
              <a:rPr lang="ru-RU" dirty="0" smtClean="0"/>
              <a:t>орода, точ</a:t>
            </a:r>
            <a:r>
              <a:rPr lang="ru-RU" dirty="0" smtClean="0">
                <a:solidFill>
                  <a:srgbClr val="FF0000"/>
                </a:solidFill>
              </a:rPr>
              <a:t>ь-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н</a:t>
            </a:r>
            <a:r>
              <a:rPr lang="ru-RU" u="sng" dirty="0" smtClean="0"/>
              <a:t>еу</a:t>
            </a:r>
            <a:r>
              <a:rPr lang="ru-RU" dirty="0" smtClean="0"/>
              <a:t>рожайные годы </a:t>
            </a:r>
            <a:r>
              <a:rPr lang="ru-RU" u="sng" dirty="0" smtClean="0"/>
              <a:t>не- д</a:t>
            </a:r>
            <a:r>
              <a:rPr lang="ru-RU" dirty="0" smtClean="0"/>
              <a:t>оедают, </a:t>
            </a:r>
            <a:r>
              <a:rPr lang="ru-RU" u="sng" dirty="0" smtClean="0"/>
              <a:t>не з</a:t>
            </a:r>
            <a:r>
              <a:rPr lang="ru-RU" dirty="0" smtClean="0"/>
              <a:t>ная причины, трава </a:t>
            </a:r>
            <a:r>
              <a:rPr lang="ru-RU" u="sng" dirty="0" smtClean="0"/>
              <a:t>не с</a:t>
            </a:r>
            <a:r>
              <a:rPr lang="ru-RU" dirty="0" smtClean="0"/>
              <a:t>коше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а, печ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 пироги, пла</a:t>
            </a:r>
            <a:r>
              <a:rPr lang="ru-RU" u="sng" dirty="0" smtClean="0"/>
              <a:t>ч </a:t>
            </a:r>
            <a:r>
              <a:rPr lang="ru-RU" dirty="0" smtClean="0"/>
              <a:t>ребенка,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вший, распил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скоропорт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товар, замоч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в шинел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на утренн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прогулк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74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Чере</a:t>
            </a:r>
            <a:r>
              <a:rPr lang="ru-RU" dirty="0" smtClean="0"/>
              <a:t>...чур много, </a:t>
            </a:r>
            <a:r>
              <a:rPr lang="ru-RU" dirty="0" err="1" smtClean="0"/>
              <a:t>пр</a:t>
            </a:r>
            <a:r>
              <a:rPr lang="ru-RU" dirty="0" smtClean="0"/>
              <a:t>…открыть окно, </a:t>
            </a:r>
            <a:r>
              <a:rPr lang="ru-RU" dirty="0" err="1" smtClean="0"/>
              <a:t>пр</a:t>
            </a:r>
            <a:r>
              <a:rPr lang="ru-RU" dirty="0" smtClean="0"/>
              <a:t>…п…дать урок, с…</a:t>
            </a:r>
            <a:r>
              <a:rPr lang="ru-RU" dirty="0" err="1" smtClean="0"/>
              <a:t>мпровизировать</a:t>
            </a:r>
            <a:r>
              <a:rPr lang="ru-RU" dirty="0" smtClean="0"/>
              <a:t>, с…экономить, трех…ярусный, </a:t>
            </a:r>
            <a:r>
              <a:rPr lang="ru-RU" dirty="0" err="1" smtClean="0"/>
              <a:t>заг</a:t>
            </a:r>
            <a:r>
              <a:rPr lang="ru-RU" dirty="0" smtClean="0"/>
              <a:t>…</a:t>
            </a:r>
            <a:r>
              <a:rPr lang="ru-RU" dirty="0" err="1" smtClean="0"/>
              <a:t>рались</a:t>
            </a:r>
            <a:r>
              <a:rPr lang="ru-RU" dirty="0" smtClean="0"/>
              <a:t> над р…</a:t>
            </a:r>
            <a:r>
              <a:rPr lang="ru-RU" dirty="0" err="1" smtClean="0"/>
              <a:t>вниной</a:t>
            </a:r>
            <a:r>
              <a:rPr lang="ru-RU" dirty="0" smtClean="0"/>
              <a:t>, в музе…, </a:t>
            </a:r>
            <a:r>
              <a:rPr lang="ru-RU" dirty="0" err="1" smtClean="0"/>
              <a:t>бре</a:t>
            </a:r>
            <a:r>
              <a:rPr lang="ru-RU" dirty="0" smtClean="0"/>
              <a:t>…ш…</a:t>
            </a:r>
            <a:r>
              <a:rPr lang="ru-RU" dirty="0" err="1" smtClean="0"/>
              <a:t>ся</a:t>
            </a:r>
            <a:r>
              <a:rPr lang="ru-RU" dirty="0" smtClean="0"/>
              <a:t>, </a:t>
            </a:r>
            <a:r>
              <a:rPr lang="ru-RU" dirty="0" err="1" smtClean="0"/>
              <a:t>комоч</a:t>
            </a:r>
            <a:r>
              <a:rPr lang="ru-RU" dirty="0" smtClean="0"/>
              <a:t>…к, та…</a:t>
            </a:r>
            <a:r>
              <a:rPr lang="ru-RU" dirty="0" err="1" smtClean="0"/>
              <a:t>щий</a:t>
            </a:r>
            <a:r>
              <a:rPr lang="ru-RU" dirty="0" smtClean="0"/>
              <a:t>, обид…</a:t>
            </a:r>
            <a:r>
              <a:rPr lang="ru-RU" dirty="0" err="1" smtClean="0"/>
              <a:t>вший</a:t>
            </a:r>
            <a:r>
              <a:rPr lang="ru-RU" dirty="0" smtClean="0"/>
              <a:t>, (не) </a:t>
            </a:r>
            <a:r>
              <a:rPr lang="ru-RU" dirty="0" err="1" smtClean="0"/>
              <a:t>реше</a:t>
            </a:r>
            <a:r>
              <a:rPr lang="ru-RU" dirty="0" smtClean="0"/>
              <a:t>…</a:t>
            </a:r>
            <a:r>
              <a:rPr lang="ru-RU" dirty="0" err="1" smtClean="0"/>
              <a:t>ая</a:t>
            </a:r>
            <a:r>
              <a:rPr lang="ru-RU" dirty="0" smtClean="0"/>
              <a:t> задача, отнюдь (не) доброжелательный, </a:t>
            </a:r>
            <a:r>
              <a:rPr lang="ru-RU" dirty="0" err="1" smtClean="0"/>
              <a:t>балова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 ребенок,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…а докладом, работать (по) новому, (пол) страниц…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29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10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Осл</a:t>
            </a:r>
            <a:r>
              <a:rPr lang="ru-RU" dirty="0" smtClean="0"/>
              <a:t>…</a:t>
            </a:r>
            <a:r>
              <a:rPr lang="ru-RU" dirty="0" err="1" smtClean="0"/>
              <a:t>жнение</a:t>
            </a:r>
            <a:r>
              <a:rPr lang="ru-RU" dirty="0" smtClean="0"/>
              <a:t>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д…</a:t>
            </a:r>
            <a:r>
              <a:rPr lang="ru-RU" dirty="0" err="1" smtClean="0"/>
              <a:t>летант</a:t>
            </a:r>
            <a:r>
              <a:rPr lang="ru-RU" dirty="0" smtClean="0"/>
              <a:t>, </a:t>
            </a:r>
            <a:r>
              <a:rPr lang="ru-RU" dirty="0" err="1" smtClean="0"/>
              <a:t>возг</a:t>
            </a:r>
            <a:r>
              <a:rPr lang="ru-RU" dirty="0" smtClean="0"/>
              <a:t>…</a:t>
            </a:r>
            <a:r>
              <a:rPr lang="ru-RU" dirty="0" err="1" smtClean="0"/>
              <a:t>рание</a:t>
            </a:r>
            <a:r>
              <a:rPr lang="ru-RU" dirty="0" smtClean="0"/>
              <a:t>, ц…</a:t>
            </a:r>
            <a:r>
              <a:rPr lang="ru-RU" dirty="0" err="1" smtClean="0"/>
              <a:t>ркуляц</a:t>
            </a:r>
            <a:r>
              <a:rPr lang="ru-RU" dirty="0" smtClean="0"/>
              <a:t>…я, </a:t>
            </a:r>
            <a:r>
              <a:rPr lang="ru-RU" dirty="0" err="1" smtClean="0"/>
              <a:t>расч</a:t>
            </a:r>
            <a:r>
              <a:rPr lang="ru-RU" dirty="0" smtClean="0"/>
              <a:t>…</a:t>
            </a:r>
            <a:r>
              <a:rPr lang="ru-RU" dirty="0" err="1" smtClean="0"/>
              <a:t>са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сочу…</a:t>
            </a:r>
            <a:r>
              <a:rPr lang="ru-RU" dirty="0" err="1" smtClean="0"/>
              <a:t>ствие</a:t>
            </a:r>
            <a:r>
              <a:rPr lang="ru-RU" dirty="0" smtClean="0"/>
              <a:t>, двух…ярусный, </a:t>
            </a:r>
            <a:r>
              <a:rPr lang="ru-RU" dirty="0" err="1" smtClean="0"/>
              <a:t>шампин</a:t>
            </a:r>
            <a:r>
              <a:rPr lang="ru-RU" dirty="0" smtClean="0"/>
              <a:t>…он, </a:t>
            </a:r>
            <a:r>
              <a:rPr lang="ru-RU" dirty="0" err="1" smtClean="0"/>
              <a:t>дез</a:t>
            </a:r>
            <a:r>
              <a:rPr lang="ru-RU" dirty="0" smtClean="0"/>
              <a:t>(</a:t>
            </a:r>
            <a:r>
              <a:rPr lang="ru-RU" dirty="0" err="1" smtClean="0"/>
              <a:t>ы,и</a:t>
            </a:r>
            <a:r>
              <a:rPr lang="ru-RU" dirty="0" smtClean="0"/>
              <a:t>) информация, </a:t>
            </a:r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цветный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емник</a:t>
            </a:r>
            <a:r>
              <a:rPr lang="ru-RU" dirty="0" smtClean="0"/>
              <a:t> директора, </a:t>
            </a:r>
            <a:r>
              <a:rPr lang="ru-RU" dirty="0" err="1" smtClean="0"/>
              <a:t>миндал</a:t>
            </a:r>
            <a:r>
              <a:rPr lang="ru-RU" dirty="0" smtClean="0"/>
              <a:t>…вый, </a:t>
            </a:r>
            <a:r>
              <a:rPr lang="ru-RU" dirty="0" smtClean="0"/>
              <a:t>мужестве(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(</a:t>
            </a:r>
            <a:r>
              <a:rPr lang="ru-RU" dirty="0" smtClean="0"/>
              <a:t>пол)листочка</a:t>
            </a:r>
            <a:r>
              <a:rPr lang="ru-RU" dirty="0" smtClean="0"/>
              <a:t>, (</a:t>
            </a:r>
            <a:r>
              <a:rPr lang="ru-RU" dirty="0" smtClean="0"/>
              <a:t>по)видимому</a:t>
            </a:r>
            <a:r>
              <a:rPr lang="ru-RU" dirty="0" smtClean="0"/>
              <a:t>, обошлось (</a:t>
            </a:r>
            <a:r>
              <a:rPr lang="ru-RU" dirty="0" smtClean="0"/>
              <a:t>не)дешево</a:t>
            </a:r>
            <a:r>
              <a:rPr lang="ru-RU" dirty="0" smtClean="0"/>
              <a:t>, времени всегда (</a:t>
            </a:r>
            <a:r>
              <a:rPr lang="ru-RU" dirty="0" smtClean="0"/>
              <a:t>не)достает</a:t>
            </a:r>
            <a:r>
              <a:rPr lang="ru-RU" dirty="0" smtClean="0"/>
              <a:t>, лежало (</a:t>
            </a:r>
            <a:r>
              <a:rPr lang="ru-RU" dirty="0" smtClean="0"/>
              <a:t>не)</a:t>
            </a:r>
            <a:r>
              <a:rPr lang="ru-RU" dirty="0" err="1" smtClean="0"/>
              <a:t>распечата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ое</a:t>
            </a:r>
            <a:r>
              <a:rPr lang="ru-RU" dirty="0" smtClean="0"/>
              <a:t> </a:t>
            </a:r>
            <a:r>
              <a:rPr lang="ru-RU" dirty="0" smtClean="0"/>
              <a:t>письмо, </a:t>
            </a:r>
            <a:r>
              <a:rPr lang="ru-RU" dirty="0" err="1" smtClean="0"/>
              <a:t>наотмаш</a:t>
            </a:r>
            <a:r>
              <a:rPr lang="ru-RU" dirty="0" smtClean="0"/>
              <a:t>…, </a:t>
            </a:r>
            <a:r>
              <a:rPr lang="ru-RU" dirty="0" err="1" smtClean="0"/>
              <a:t>острич</a:t>
            </a:r>
            <a:r>
              <a:rPr lang="ru-RU" dirty="0" smtClean="0"/>
              <a:t>…, расстрел…</a:t>
            </a:r>
            <a:r>
              <a:rPr lang="ru-RU" dirty="0" err="1" smtClean="0"/>
              <a:t>нные</a:t>
            </a:r>
            <a:r>
              <a:rPr lang="ru-RU" dirty="0" smtClean="0"/>
              <a:t> патроны, </a:t>
            </a:r>
            <a:r>
              <a:rPr lang="ru-RU" dirty="0" err="1" smtClean="0"/>
              <a:t>раста</a:t>
            </a:r>
            <a:r>
              <a:rPr lang="ru-RU" dirty="0" smtClean="0"/>
              <a:t>…л снег, громко ла…</a:t>
            </a:r>
            <a:r>
              <a:rPr lang="ru-RU" dirty="0" err="1" smtClean="0"/>
              <a:t>щий</a:t>
            </a:r>
            <a:r>
              <a:rPr lang="ru-RU" dirty="0" smtClean="0"/>
              <a:t> пес, гон…</a:t>
            </a:r>
            <a:r>
              <a:rPr lang="ru-RU" dirty="0" err="1" smtClean="0"/>
              <a:t>шь</a:t>
            </a:r>
            <a:r>
              <a:rPr lang="ru-RU" dirty="0" smtClean="0"/>
              <a:t> </a:t>
            </a:r>
            <a:r>
              <a:rPr lang="ru-RU" dirty="0" err="1" smtClean="0"/>
              <a:t>проч</a:t>
            </a:r>
            <a:r>
              <a:rPr lang="ru-RU" dirty="0" smtClean="0"/>
              <a:t>…, в </a:t>
            </a:r>
            <a:r>
              <a:rPr lang="ru-RU" dirty="0" err="1" smtClean="0"/>
              <a:t>волч</a:t>
            </a:r>
            <a:r>
              <a:rPr lang="ru-RU" dirty="0" smtClean="0"/>
              <a:t>…их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62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жнение, вопл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д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летант, возг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рание,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ркуляц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расч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са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сочу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ствие, двух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шампин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</a:t>
            </a:r>
            <a:r>
              <a:rPr lang="ru-RU" dirty="0" err="1" smtClean="0"/>
              <a:t>дез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нформация,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цветный,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емник директора, миндал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мужестве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листочка</a:t>
            </a:r>
            <a:r>
              <a:rPr lang="ru-RU" dirty="0" smtClean="0"/>
              <a:t>,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видимому, обошлось н</a:t>
            </a:r>
            <a:r>
              <a:rPr lang="ru-RU" u="sng" dirty="0" smtClean="0"/>
              <a:t>ед</a:t>
            </a:r>
            <a:r>
              <a:rPr lang="ru-RU" dirty="0" smtClean="0"/>
              <a:t>ешево, времени всегда н</a:t>
            </a:r>
            <a:r>
              <a:rPr lang="ru-RU" u="sng" dirty="0" smtClean="0"/>
              <a:t>ед</a:t>
            </a:r>
            <a:r>
              <a:rPr lang="ru-RU" dirty="0" smtClean="0"/>
              <a:t>остает, лежало н</a:t>
            </a:r>
            <a:r>
              <a:rPr lang="ru-RU" u="sng" dirty="0" smtClean="0"/>
              <a:t>ер</a:t>
            </a:r>
            <a:r>
              <a:rPr lang="ru-RU" dirty="0" smtClean="0"/>
              <a:t>аспечата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письмо, наотмаш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острич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расстрел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нные патроны,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л снег, громко ла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пес, гон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 проч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волч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3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В…</a:t>
            </a:r>
            <a:r>
              <a:rPr lang="ru-RU" dirty="0" err="1" smtClean="0"/>
              <a:t>рсистый</a:t>
            </a:r>
            <a:r>
              <a:rPr lang="ru-RU" dirty="0" smtClean="0"/>
              <a:t>, </a:t>
            </a:r>
            <a:r>
              <a:rPr lang="ru-RU" dirty="0" err="1" smtClean="0"/>
              <a:t>запл</a:t>
            </a:r>
            <a:r>
              <a:rPr lang="ru-RU" dirty="0" smtClean="0"/>
              <a:t>…</a:t>
            </a:r>
            <a:r>
              <a:rPr lang="ru-RU" dirty="0" err="1" smtClean="0"/>
              <a:t>мбировать</a:t>
            </a:r>
            <a:r>
              <a:rPr lang="ru-RU" dirty="0" smtClean="0"/>
              <a:t>, </a:t>
            </a:r>
            <a:r>
              <a:rPr lang="ru-RU" dirty="0" err="1" smtClean="0"/>
              <a:t>мец</a:t>
            </a:r>
            <a:r>
              <a:rPr lang="ru-RU" dirty="0" smtClean="0"/>
              <a:t>…</a:t>
            </a:r>
            <a:r>
              <a:rPr lang="ru-RU" dirty="0" err="1" smtClean="0"/>
              <a:t>нат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</a:t>
            </a:r>
            <a:r>
              <a:rPr lang="ru-RU" dirty="0" err="1" smtClean="0"/>
              <a:t>гаемый</a:t>
            </a:r>
            <a:r>
              <a:rPr lang="ru-RU" dirty="0" smtClean="0"/>
              <a:t>, </a:t>
            </a:r>
            <a:r>
              <a:rPr lang="ru-RU" dirty="0" err="1" smtClean="0"/>
              <a:t>рец</a:t>
            </a:r>
            <a:r>
              <a:rPr lang="ru-RU" dirty="0" smtClean="0"/>
              <a:t>…див, </a:t>
            </a:r>
            <a:r>
              <a:rPr lang="ru-RU" dirty="0" err="1" smtClean="0"/>
              <a:t>прож</a:t>
            </a:r>
            <a:r>
              <a:rPr lang="ru-RU" dirty="0" smtClean="0"/>
              <a:t>…</a:t>
            </a:r>
            <a:r>
              <a:rPr lang="ru-RU" dirty="0" err="1" smtClean="0"/>
              <a:t>рливый</a:t>
            </a:r>
            <a:r>
              <a:rPr lang="ru-RU" dirty="0" smtClean="0"/>
              <a:t>, </a:t>
            </a:r>
            <a:r>
              <a:rPr lang="ru-RU" dirty="0" err="1" smtClean="0"/>
              <a:t>захолус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из…</a:t>
            </a:r>
            <a:r>
              <a:rPr lang="ru-RU" dirty="0" err="1" smtClean="0"/>
              <a:t>яснительный</a:t>
            </a:r>
            <a:r>
              <a:rPr lang="ru-RU" dirty="0" smtClean="0"/>
              <a:t>, </a:t>
            </a:r>
            <a:r>
              <a:rPr lang="ru-RU" dirty="0" err="1" smtClean="0"/>
              <a:t>павил</a:t>
            </a:r>
            <a:r>
              <a:rPr lang="ru-RU" dirty="0" smtClean="0"/>
              <a:t>…он, под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тожить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четный, </a:t>
            </a:r>
            <a:r>
              <a:rPr lang="ru-RU" dirty="0" err="1" smtClean="0"/>
              <a:t>пр</a:t>
            </a:r>
            <a:r>
              <a:rPr lang="ru-RU" dirty="0" smtClean="0"/>
              <a:t>…ходящее значение, </a:t>
            </a:r>
            <a:r>
              <a:rPr lang="ru-RU" dirty="0" err="1" smtClean="0"/>
              <a:t>картофел</a:t>
            </a:r>
            <a:r>
              <a:rPr lang="ru-RU" dirty="0" smtClean="0"/>
              <a:t>…на, </a:t>
            </a:r>
            <a:r>
              <a:rPr lang="ru-RU" dirty="0" err="1" smtClean="0"/>
              <a:t>трактова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,(полу) тьма, как (либо), юноша крайне (не) вежлив, (не) допил кофе и ушел, (не) пожар…(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хозяйкой рыба, много дач…, </a:t>
            </a:r>
            <a:r>
              <a:rPr lang="ru-RU" dirty="0" err="1" smtClean="0"/>
              <a:t>отреж</a:t>
            </a:r>
            <a:r>
              <a:rPr lang="ru-RU" dirty="0" smtClean="0"/>
              <a:t>…те, замуж…, </a:t>
            </a:r>
            <a:r>
              <a:rPr lang="ru-RU" dirty="0" err="1" smtClean="0"/>
              <a:t>лиш</a:t>
            </a:r>
            <a:r>
              <a:rPr lang="ru-RU" dirty="0" smtClean="0"/>
              <a:t>…, </a:t>
            </a:r>
            <a:r>
              <a:rPr lang="ru-RU" dirty="0" err="1" smtClean="0"/>
              <a:t>выполня</a:t>
            </a:r>
            <a:r>
              <a:rPr lang="ru-RU" dirty="0" smtClean="0"/>
              <a:t>…мое задание, ре…</a:t>
            </a:r>
            <a:r>
              <a:rPr lang="ru-RU" dirty="0" err="1" smtClean="0"/>
              <a:t>щий</a:t>
            </a:r>
            <a:r>
              <a:rPr lang="ru-RU" dirty="0" smtClean="0"/>
              <a:t> под облаками, </a:t>
            </a:r>
            <a:r>
              <a:rPr lang="ru-RU" dirty="0" err="1" smtClean="0"/>
              <a:t>догон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догоня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 </a:t>
            </a:r>
            <a:r>
              <a:rPr lang="ru-RU" dirty="0" err="1" smtClean="0"/>
              <a:t>арми</a:t>
            </a:r>
            <a:r>
              <a:rPr lang="ru-RU" dirty="0" smtClean="0"/>
              <a:t>…, в театр…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3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В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рсистый, запл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мбировать, мец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нат, изл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гаемый, рец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див, прож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рливый, захолус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из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яснительный, павил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под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тожить, бе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четный,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ходящее значение, картофел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на, </a:t>
            </a:r>
            <a:r>
              <a:rPr lang="ru-RU" dirty="0" err="1" smtClean="0"/>
              <a:t>трактова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ый,пол</a:t>
            </a:r>
            <a:r>
              <a:rPr lang="ru-RU" u="sng" dirty="0" err="1" smtClean="0"/>
              <a:t>ут</a:t>
            </a:r>
            <a:r>
              <a:rPr lang="ru-RU" dirty="0" err="1" smtClean="0"/>
              <a:t>ьма</a:t>
            </a:r>
            <a:r>
              <a:rPr lang="ru-RU" dirty="0" smtClean="0"/>
              <a:t>, как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либо, юноша крайне н</a:t>
            </a:r>
            <a:r>
              <a:rPr lang="ru-RU" u="sng" dirty="0" smtClean="0"/>
              <a:t>ев</a:t>
            </a:r>
            <a:r>
              <a:rPr lang="ru-RU" dirty="0" smtClean="0"/>
              <a:t>ежлив, </a:t>
            </a:r>
            <a:r>
              <a:rPr lang="ru-RU" u="sng" dirty="0" smtClean="0"/>
              <a:t>не д</a:t>
            </a:r>
            <a:r>
              <a:rPr lang="ru-RU" dirty="0" smtClean="0"/>
              <a:t>опил кофе и ушел, </a:t>
            </a:r>
            <a:r>
              <a:rPr lang="ru-RU" u="sng" dirty="0" smtClean="0"/>
              <a:t>не п</a:t>
            </a:r>
            <a:r>
              <a:rPr lang="ru-RU" dirty="0" smtClean="0"/>
              <a:t>ожар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хозяйкой рыба, много да</a:t>
            </a:r>
            <a:r>
              <a:rPr lang="ru-RU" u="sng" dirty="0" smtClean="0"/>
              <a:t>ч</a:t>
            </a:r>
            <a:r>
              <a:rPr lang="ru-RU" dirty="0" smtClean="0"/>
              <a:t>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заму</a:t>
            </a:r>
            <a:r>
              <a:rPr lang="ru-RU" u="sng" dirty="0" smtClean="0"/>
              <a:t>ж</a:t>
            </a:r>
            <a:r>
              <a:rPr lang="ru-RU" dirty="0" smtClean="0"/>
              <a:t>, лиш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выполня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мое задание, ре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под облаками, догон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догоня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 арми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в театр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2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Просв</a:t>
            </a:r>
            <a:r>
              <a:rPr lang="ru-RU" dirty="0" smtClean="0"/>
              <a:t>…</a:t>
            </a:r>
            <a:r>
              <a:rPr lang="ru-RU" dirty="0" err="1" smtClean="0"/>
              <a:t>тительский</a:t>
            </a:r>
            <a:r>
              <a:rPr lang="ru-RU" dirty="0" smtClean="0"/>
              <a:t>, </a:t>
            </a:r>
            <a:r>
              <a:rPr lang="ru-RU" dirty="0" err="1" smtClean="0"/>
              <a:t>св</a:t>
            </a:r>
            <a:r>
              <a:rPr lang="ru-RU" dirty="0" smtClean="0"/>
              <a:t>…</a:t>
            </a:r>
            <a:r>
              <a:rPr lang="ru-RU" dirty="0" err="1" smtClean="0"/>
              <a:t>щенник</a:t>
            </a:r>
            <a:r>
              <a:rPr lang="ru-RU" dirty="0" smtClean="0"/>
              <a:t>, </a:t>
            </a:r>
            <a:r>
              <a:rPr lang="ru-RU" dirty="0" err="1" smtClean="0"/>
              <a:t>тр</a:t>
            </a:r>
            <a:r>
              <a:rPr lang="ru-RU" dirty="0" smtClean="0"/>
              <a:t>…</a:t>
            </a:r>
            <a:r>
              <a:rPr lang="ru-RU" dirty="0" err="1" smtClean="0"/>
              <a:t>умф</a:t>
            </a:r>
            <a:r>
              <a:rPr lang="ru-RU" dirty="0" smtClean="0"/>
              <a:t>, к…</a:t>
            </a:r>
            <a:r>
              <a:rPr lang="ru-RU" dirty="0" err="1" smtClean="0"/>
              <a:t>снувшись</a:t>
            </a:r>
            <a:r>
              <a:rPr lang="ru-RU" dirty="0" smtClean="0"/>
              <a:t>, </a:t>
            </a:r>
            <a:r>
              <a:rPr lang="ru-RU" dirty="0" err="1" smtClean="0"/>
              <a:t>пац</a:t>
            </a:r>
            <a:r>
              <a:rPr lang="ru-RU" dirty="0" smtClean="0"/>
              <a:t>…</a:t>
            </a:r>
            <a:r>
              <a:rPr lang="ru-RU" dirty="0" err="1" smtClean="0"/>
              <a:t>фист</a:t>
            </a:r>
            <a:r>
              <a:rPr lang="ru-RU" dirty="0" smtClean="0"/>
              <a:t>, ж…</a:t>
            </a:r>
            <a:r>
              <a:rPr lang="ru-RU" dirty="0" err="1" smtClean="0"/>
              <a:t>лтый</a:t>
            </a:r>
            <a:r>
              <a:rPr lang="ru-RU" dirty="0" smtClean="0"/>
              <a:t>, </a:t>
            </a:r>
            <a:r>
              <a:rPr lang="ru-RU" dirty="0" err="1" smtClean="0"/>
              <a:t>влас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пред…юбилейный, пен…</a:t>
            </a:r>
            <a:r>
              <a:rPr lang="ru-RU" dirty="0" err="1" smtClean="0"/>
              <a:t>юар</a:t>
            </a:r>
            <a:r>
              <a:rPr lang="ru-RU" dirty="0" smtClean="0"/>
              <a:t>, с…</a:t>
            </a:r>
            <a:r>
              <a:rPr lang="ru-RU" dirty="0" err="1" smtClean="0"/>
              <a:t>здавна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…цельный, </a:t>
            </a:r>
            <a:r>
              <a:rPr lang="ru-RU" dirty="0" err="1" smtClean="0"/>
              <a:t>беспр</a:t>
            </a:r>
            <a:r>
              <a:rPr lang="ru-RU" dirty="0" smtClean="0"/>
              <a:t>…страстный судья, извоз…</a:t>
            </a:r>
            <a:r>
              <a:rPr lang="ru-RU" dirty="0" err="1" smtClean="0"/>
              <a:t>ик</a:t>
            </a:r>
            <a:r>
              <a:rPr lang="ru-RU" dirty="0" smtClean="0"/>
              <a:t>, </a:t>
            </a:r>
            <a:r>
              <a:rPr lang="ru-RU" dirty="0" err="1" smtClean="0"/>
              <a:t>устел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эскадрона, (в) четвертых, поступил (не) (по) товарищески, (не) дослушанная мною  фраза, (н…) кому (не) нужная встреча, </a:t>
            </a:r>
            <a:r>
              <a:rPr lang="ru-RU" dirty="0" err="1" smtClean="0"/>
              <a:t>навзнич</a:t>
            </a:r>
            <a:r>
              <a:rPr lang="ru-RU" dirty="0" smtClean="0"/>
              <a:t>…, лета…ш…, жгуч…, </a:t>
            </a:r>
            <a:r>
              <a:rPr lang="ru-RU" dirty="0" err="1" smtClean="0"/>
              <a:t>тка</a:t>
            </a:r>
            <a:r>
              <a:rPr lang="ru-RU" dirty="0" smtClean="0"/>
              <a:t>…кий станок, забот…</a:t>
            </a:r>
            <a:r>
              <a:rPr lang="ru-RU" dirty="0" err="1" smtClean="0"/>
              <a:t>щийся</a:t>
            </a:r>
            <a:r>
              <a:rPr lang="ru-RU" dirty="0" smtClean="0"/>
              <a:t> о ребенке, </a:t>
            </a:r>
            <a:r>
              <a:rPr lang="ru-RU" dirty="0" err="1" smtClean="0"/>
              <a:t>леле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животное, о </a:t>
            </a:r>
            <a:r>
              <a:rPr lang="ru-RU" dirty="0" err="1" smtClean="0"/>
              <a:t>бушующ</a:t>
            </a:r>
            <a:r>
              <a:rPr lang="ru-RU" dirty="0" smtClean="0"/>
              <a:t>…м море, </a:t>
            </a:r>
            <a:r>
              <a:rPr lang="ru-RU" dirty="0" err="1" smtClean="0"/>
              <a:t>скле</a:t>
            </a:r>
            <a:r>
              <a:rPr lang="ru-RU" dirty="0" smtClean="0"/>
              <a:t>…</a:t>
            </a:r>
            <a:r>
              <a:rPr lang="ru-RU" dirty="0" err="1" smtClean="0"/>
              <a:t>нные</a:t>
            </a:r>
            <a:r>
              <a:rPr lang="ru-RU" dirty="0" smtClean="0"/>
              <a:t> 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632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тительский, св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щенник, тр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умф, 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снувшись, пац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фист, ж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лтый, влас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пред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юбилейный, пен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юар, 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здавна,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беспр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страстный судья, извоз</a:t>
            </a:r>
            <a:r>
              <a:rPr lang="ru-RU" dirty="0" smtClean="0">
                <a:solidFill>
                  <a:srgbClr val="FF0000"/>
                </a:solidFill>
              </a:rPr>
              <a:t>ч</a:t>
            </a:r>
            <a:r>
              <a:rPr lang="ru-RU" dirty="0" smtClean="0"/>
              <a:t>ик, устел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эскадрона</a:t>
            </a:r>
            <a:r>
              <a:rPr lang="ru-RU" dirty="0" smtClean="0"/>
              <a:t>, 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четвертых, поступил </a:t>
            </a:r>
            <a:r>
              <a:rPr lang="ru-RU" u="sng" dirty="0" smtClean="0"/>
              <a:t>не п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товарищески, </a:t>
            </a:r>
            <a:r>
              <a:rPr lang="ru-RU" u="sng" dirty="0" smtClean="0"/>
              <a:t>не д</a:t>
            </a:r>
            <a:r>
              <a:rPr lang="ru-RU" dirty="0" smtClean="0"/>
              <a:t>ослушанная мною  фраза, </a:t>
            </a:r>
            <a:r>
              <a:rPr lang="ru-RU" u="sng" dirty="0" smtClean="0"/>
              <a:t>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ому </a:t>
            </a:r>
            <a:r>
              <a:rPr lang="ru-RU" u="sng" dirty="0" smtClean="0"/>
              <a:t>не н</a:t>
            </a:r>
            <a:r>
              <a:rPr lang="ru-RU" dirty="0" smtClean="0"/>
              <a:t>ужная встреча, навзнич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лета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жгу</a:t>
            </a:r>
            <a:r>
              <a:rPr lang="ru-RU" u="sng" dirty="0" smtClean="0"/>
              <a:t>ч</a:t>
            </a:r>
            <a:r>
              <a:rPr lang="ru-RU" dirty="0" smtClean="0"/>
              <a:t>, тка</a:t>
            </a:r>
            <a:r>
              <a:rPr lang="ru-RU" dirty="0">
                <a:solidFill>
                  <a:srgbClr val="FF0000"/>
                </a:solidFill>
              </a:rPr>
              <a:t>ц</a:t>
            </a:r>
            <a:r>
              <a:rPr lang="ru-RU" dirty="0" smtClean="0"/>
              <a:t>кий станок, забот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о ребенке, леле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животное, о бушующ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 море, скле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нные 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809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Осв</a:t>
            </a:r>
            <a:r>
              <a:rPr lang="ru-RU" dirty="0" smtClean="0"/>
              <a:t>…</a:t>
            </a:r>
            <a:r>
              <a:rPr lang="ru-RU" dirty="0" err="1" smtClean="0"/>
              <a:t>домитель</a:t>
            </a:r>
            <a:r>
              <a:rPr lang="ru-RU" dirty="0" smtClean="0"/>
              <a:t>, </a:t>
            </a:r>
            <a:r>
              <a:rPr lang="ru-RU" dirty="0" err="1" smtClean="0"/>
              <a:t>раскр</a:t>
            </a:r>
            <a:r>
              <a:rPr lang="ru-RU" dirty="0" smtClean="0"/>
              <a:t>…шить, вин…грет, </a:t>
            </a:r>
            <a:r>
              <a:rPr lang="ru-RU" dirty="0" err="1" smtClean="0"/>
              <a:t>вым</a:t>
            </a:r>
            <a:r>
              <a:rPr lang="ru-RU" dirty="0" smtClean="0"/>
              <a:t>…</a:t>
            </a:r>
            <a:r>
              <a:rPr lang="ru-RU" dirty="0" err="1" smtClean="0"/>
              <a:t>кнуть</a:t>
            </a:r>
            <a:r>
              <a:rPr lang="ru-RU" dirty="0" smtClean="0"/>
              <a:t>, на ц…почках, </a:t>
            </a:r>
            <a:r>
              <a:rPr lang="ru-RU" dirty="0" err="1" smtClean="0"/>
              <a:t>парч</a:t>
            </a:r>
            <a:r>
              <a:rPr lang="ru-RU" dirty="0" smtClean="0"/>
              <a:t>…вый, </a:t>
            </a:r>
            <a:r>
              <a:rPr lang="ru-RU" dirty="0" err="1" smtClean="0"/>
              <a:t>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меж…языковой, лос…он, </a:t>
            </a:r>
            <a:r>
              <a:rPr lang="ru-RU" dirty="0" err="1" smtClean="0"/>
              <a:t>вз</a:t>
            </a:r>
            <a:r>
              <a:rPr lang="ru-RU" dirty="0" smtClean="0"/>
              <a:t>…мать, </a:t>
            </a:r>
            <a:r>
              <a:rPr lang="ru-RU" dirty="0" err="1" smtClean="0"/>
              <a:t>чре</a:t>
            </a:r>
            <a:r>
              <a:rPr lang="ru-RU" dirty="0" smtClean="0"/>
              <a:t>…мерный, </a:t>
            </a:r>
            <a:r>
              <a:rPr lang="ru-RU" dirty="0" err="1" smtClean="0"/>
              <a:t>пр</a:t>
            </a:r>
            <a:r>
              <a:rPr lang="ru-RU" dirty="0" smtClean="0"/>
              <a:t>…дел желаний, </a:t>
            </a:r>
            <a:r>
              <a:rPr lang="ru-RU" dirty="0" err="1" smtClean="0"/>
              <a:t>завед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</a:t>
            </a:r>
            <a:r>
              <a:rPr lang="ru-RU" dirty="0" err="1" smtClean="0"/>
              <a:t>безвреме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острова, (по) домашнему, (не) прекращать, весьма (не) решительный шаг, обед (не) готов, (н…) когда(не) </a:t>
            </a:r>
            <a:r>
              <a:rPr lang="ru-RU" dirty="0" err="1" smtClean="0"/>
              <a:t>разлучающ</a:t>
            </a:r>
            <a:r>
              <a:rPr lang="ru-RU" dirty="0" smtClean="0"/>
              <a:t>…</a:t>
            </a:r>
            <a:r>
              <a:rPr lang="ru-RU" dirty="0" err="1" smtClean="0"/>
              <a:t>еся</a:t>
            </a:r>
            <a:r>
              <a:rPr lang="ru-RU" dirty="0" smtClean="0"/>
              <a:t> друзья, могуч…, </a:t>
            </a:r>
            <a:r>
              <a:rPr lang="ru-RU" dirty="0" err="1" smtClean="0"/>
              <a:t>дыш</a:t>
            </a:r>
            <a:r>
              <a:rPr lang="ru-RU" dirty="0" smtClean="0"/>
              <a:t>…ш…, </a:t>
            </a:r>
            <a:r>
              <a:rPr lang="ru-RU" dirty="0" err="1" smtClean="0"/>
              <a:t>настеж</a:t>
            </a:r>
            <a:r>
              <a:rPr lang="ru-RU" dirty="0" smtClean="0"/>
              <a:t>…, </a:t>
            </a:r>
            <a:r>
              <a:rPr lang="ru-RU" dirty="0" err="1" smtClean="0"/>
              <a:t>замеш</a:t>
            </a:r>
            <a:r>
              <a:rPr lang="ru-RU" dirty="0" smtClean="0"/>
              <a:t>…</a:t>
            </a:r>
            <a:r>
              <a:rPr lang="ru-RU" dirty="0" err="1" smtClean="0"/>
              <a:t>нное</a:t>
            </a:r>
            <a:r>
              <a:rPr lang="ru-RU" dirty="0" smtClean="0"/>
              <a:t> тесто, </a:t>
            </a:r>
            <a:r>
              <a:rPr lang="ru-RU" dirty="0" err="1" smtClean="0"/>
              <a:t>высто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в боях, </a:t>
            </a:r>
            <a:r>
              <a:rPr lang="ru-RU" dirty="0" err="1" smtClean="0"/>
              <a:t>завистл</a:t>
            </a:r>
            <a:r>
              <a:rPr lang="ru-RU" dirty="0" smtClean="0"/>
              <a:t>…вый, обид…</a:t>
            </a:r>
            <a:r>
              <a:rPr lang="ru-RU" dirty="0" err="1" smtClean="0"/>
              <a:t>лся</a:t>
            </a:r>
            <a:r>
              <a:rPr lang="ru-RU" dirty="0" smtClean="0"/>
              <a:t>, </a:t>
            </a:r>
            <a:r>
              <a:rPr lang="ru-RU" dirty="0" err="1" smtClean="0"/>
              <a:t>изнемогающ</a:t>
            </a:r>
            <a:r>
              <a:rPr lang="ru-RU" dirty="0" smtClean="0"/>
              <a:t>…я от жары, кол…</a:t>
            </a:r>
            <a:r>
              <a:rPr lang="ru-RU" dirty="0" err="1" smtClean="0"/>
              <a:t>щая</a:t>
            </a:r>
            <a:r>
              <a:rPr lang="ru-RU" dirty="0" smtClean="0"/>
              <a:t> 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349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домитель, раскр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шить, вин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грет, вым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кнуть, на 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почках, парч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меж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языковой, лос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вз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мать, чре</a:t>
            </a:r>
            <a:r>
              <a:rPr lang="ru-RU" dirty="0">
                <a:solidFill>
                  <a:srgbClr val="FF0000"/>
                </a:solidFill>
              </a:rPr>
              <a:t>з</a:t>
            </a:r>
            <a:r>
              <a:rPr lang="ru-RU" dirty="0" smtClean="0"/>
              <a:t>мерный,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дел желаний, завед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безвреме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острова</a:t>
            </a:r>
            <a:r>
              <a:rPr lang="ru-RU" dirty="0" smtClean="0"/>
              <a:t>,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домашнему, </a:t>
            </a:r>
            <a:r>
              <a:rPr lang="ru-RU" u="sng" dirty="0" smtClean="0"/>
              <a:t>не п</a:t>
            </a:r>
            <a:r>
              <a:rPr lang="ru-RU" dirty="0" smtClean="0"/>
              <a:t>рекращать, весьма н</a:t>
            </a:r>
            <a:r>
              <a:rPr lang="ru-RU" u="sng" dirty="0" smtClean="0"/>
              <a:t>ер</a:t>
            </a:r>
            <a:r>
              <a:rPr lang="ru-RU" dirty="0" smtClean="0"/>
              <a:t>ешительный шаг, обед </a:t>
            </a:r>
            <a:r>
              <a:rPr lang="ru-RU" u="sng" dirty="0" smtClean="0"/>
              <a:t>не г</a:t>
            </a:r>
            <a:r>
              <a:rPr lang="ru-RU" dirty="0" smtClean="0"/>
              <a:t>отов, н</a:t>
            </a:r>
            <a:r>
              <a:rPr lang="ru-RU" u="sng" dirty="0" smtClean="0"/>
              <a:t>и- </a:t>
            </a:r>
            <a:r>
              <a:rPr lang="ru-RU" dirty="0" smtClean="0"/>
              <a:t>когда </a:t>
            </a:r>
            <a:r>
              <a:rPr lang="ru-RU" u="sng" dirty="0" smtClean="0"/>
              <a:t>не р</a:t>
            </a:r>
            <a:r>
              <a:rPr lang="ru-RU" dirty="0" smtClean="0"/>
              <a:t>азлучающ</a:t>
            </a:r>
            <a:r>
              <a:rPr lang="ru-RU" dirty="0"/>
              <a:t>и</a:t>
            </a:r>
            <a:r>
              <a:rPr lang="ru-RU" dirty="0" smtClean="0"/>
              <a:t>еся друзья, могу</a:t>
            </a:r>
            <a:r>
              <a:rPr lang="ru-RU" u="sng" dirty="0" smtClean="0"/>
              <a:t>ч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замеш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нное тесто, высто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в боях, завистл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лся, изнемогающ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 от жары, кол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щая 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38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Чере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 много, 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открыть окно,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п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дать урок, 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мпровизировать, </a:t>
            </a:r>
            <a:r>
              <a:rPr lang="ru-RU" u="sng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кономить, трех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заг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рались над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вниной, в музе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бре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комоч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вший, н</a:t>
            </a:r>
            <a:r>
              <a:rPr lang="ru-RU" u="sng" dirty="0" smtClean="0">
                <a:solidFill>
                  <a:srgbClr val="FF0000"/>
                </a:solidFill>
              </a:rPr>
              <a:t>ер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отнюдь </a:t>
            </a:r>
            <a:r>
              <a:rPr lang="ru-RU" u="sng" dirty="0" smtClean="0"/>
              <a:t>не д</a:t>
            </a:r>
            <a:r>
              <a:rPr lang="ru-RU" dirty="0" smtClean="0"/>
              <a:t>оброжелательный, 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ребенок,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работать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новому,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 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Оп…здание, </a:t>
            </a:r>
            <a:r>
              <a:rPr lang="ru-RU" dirty="0" err="1" smtClean="0"/>
              <a:t>ровес</a:t>
            </a:r>
            <a:r>
              <a:rPr lang="ru-RU" dirty="0" smtClean="0"/>
              <a:t>…ник, </a:t>
            </a:r>
            <a:r>
              <a:rPr lang="ru-RU" dirty="0" err="1" smtClean="0"/>
              <a:t>ож</a:t>
            </a:r>
            <a:r>
              <a:rPr lang="ru-RU" dirty="0" smtClean="0"/>
              <a:t>…г руку, </a:t>
            </a:r>
            <a:r>
              <a:rPr lang="ru-RU" dirty="0" err="1" smtClean="0"/>
              <a:t>благосл</a:t>
            </a:r>
            <a:r>
              <a:rPr lang="ru-RU" dirty="0" smtClean="0"/>
              <a:t>…</a:t>
            </a:r>
            <a:r>
              <a:rPr lang="ru-RU" dirty="0" err="1" smtClean="0"/>
              <a:t>влять</a:t>
            </a:r>
            <a:r>
              <a:rPr lang="ru-RU" dirty="0" smtClean="0"/>
              <a:t> на подвиг,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а, (не) взирая на </a:t>
            </a:r>
            <a:r>
              <a:rPr lang="ru-RU" dirty="0" err="1" smtClean="0"/>
              <a:t>опас</a:t>
            </a:r>
            <a:r>
              <a:rPr lang="ru-RU" dirty="0" smtClean="0"/>
              <a:t>…</a:t>
            </a:r>
            <a:r>
              <a:rPr lang="ru-RU" dirty="0" err="1" smtClean="0"/>
              <a:t>ность</a:t>
            </a:r>
            <a:r>
              <a:rPr lang="ru-RU" dirty="0" smtClean="0"/>
              <a:t>, </a:t>
            </a:r>
            <a:r>
              <a:rPr lang="ru-RU" dirty="0" err="1" smtClean="0"/>
              <a:t>заботл</a:t>
            </a:r>
            <a:r>
              <a:rPr lang="ru-RU" dirty="0" smtClean="0"/>
              <a:t>…вый, </a:t>
            </a:r>
            <a:r>
              <a:rPr lang="ru-RU" dirty="0" err="1" smtClean="0"/>
              <a:t>увид</a:t>
            </a:r>
            <a:r>
              <a:rPr lang="ru-RU" dirty="0" smtClean="0"/>
              <a:t>…л, </a:t>
            </a:r>
            <a:r>
              <a:rPr lang="ru-RU" dirty="0" err="1" smtClean="0"/>
              <a:t>дисц</a:t>
            </a:r>
            <a:r>
              <a:rPr lang="ru-RU" dirty="0" smtClean="0"/>
              <a:t>…</a:t>
            </a:r>
            <a:r>
              <a:rPr lang="ru-RU" dirty="0" err="1" smtClean="0"/>
              <a:t>плинирова</a:t>
            </a:r>
            <a:r>
              <a:rPr lang="ru-RU" dirty="0" smtClean="0"/>
              <a:t>…</a:t>
            </a:r>
            <a:r>
              <a:rPr lang="ru-RU" dirty="0" err="1" smtClean="0"/>
              <a:t>ое</a:t>
            </a:r>
            <a:r>
              <a:rPr lang="ru-RU" dirty="0" smtClean="0"/>
              <a:t> поведение, серебря…</a:t>
            </a:r>
            <a:r>
              <a:rPr lang="ru-RU" dirty="0" err="1" smtClean="0"/>
              <a:t>ая</a:t>
            </a:r>
            <a:r>
              <a:rPr lang="ru-RU" dirty="0" smtClean="0"/>
              <a:t> чаша, сомнения </a:t>
            </a:r>
            <a:r>
              <a:rPr lang="ru-RU" dirty="0" err="1" smtClean="0"/>
              <a:t>рассе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ы, (не) красивый, а добрый, (пол) урока, не (у) кого расспросить, </a:t>
            </a:r>
            <a:r>
              <a:rPr lang="ru-RU" dirty="0" err="1" smtClean="0"/>
              <a:t>настеж</a:t>
            </a:r>
            <a:r>
              <a:rPr lang="ru-RU" dirty="0" smtClean="0"/>
              <a:t>…, с…</a:t>
            </a:r>
            <a:r>
              <a:rPr lang="ru-RU" dirty="0" err="1" smtClean="0"/>
              <a:t>еш</a:t>
            </a:r>
            <a:r>
              <a:rPr lang="ru-RU" dirty="0" smtClean="0"/>
              <a:t>…, деревья в </a:t>
            </a:r>
            <a:r>
              <a:rPr lang="ru-RU" dirty="0" err="1" smtClean="0"/>
              <a:t>ине</a:t>
            </a:r>
            <a:r>
              <a:rPr lang="ru-RU" dirty="0" smtClean="0"/>
              <a:t>…, </a:t>
            </a:r>
            <a:r>
              <a:rPr lang="ru-RU" dirty="0" err="1" smtClean="0"/>
              <a:t>дыш</a:t>
            </a:r>
            <a:r>
              <a:rPr lang="ru-RU" dirty="0" smtClean="0"/>
              <a:t>…ш…, (во) вторых, (в) </a:t>
            </a:r>
            <a:r>
              <a:rPr lang="ru-RU" dirty="0" err="1" smtClean="0"/>
              <a:t>течени</a:t>
            </a:r>
            <a:r>
              <a:rPr lang="ru-RU" dirty="0" smtClean="0"/>
              <a:t>… часа.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3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здание, рове</a:t>
            </a:r>
            <a:r>
              <a:rPr lang="ru-RU" u="sng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ик, ож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г руку, благосл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влять на подвиг,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н</a:t>
            </a:r>
            <a:r>
              <a:rPr lang="ru-RU" u="sng" dirty="0" smtClean="0"/>
              <a:t>ев</a:t>
            </a:r>
            <a:r>
              <a:rPr lang="ru-RU" dirty="0" smtClean="0"/>
              <a:t>зирая на опа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ость, заботл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дисц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плинирова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поведение,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сомнения рассе</a:t>
            </a:r>
            <a:r>
              <a:rPr lang="ru-RU" dirty="0" smtClean="0">
                <a:solidFill>
                  <a:srgbClr val="FF0000"/>
                </a:solidFill>
              </a:rPr>
              <a:t>ян</a:t>
            </a:r>
            <a:r>
              <a:rPr lang="ru-RU" dirty="0" smtClean="0"/>
              <a:t>ы, н</a:t>
            </a:r>
            <a:r>
              <a:rPr lang="ru-RU" u="sng" dirty="0" smtClean="0"/>
              <a:t>ек</a:t>
            </a:r>
            <a:r>
              <a:rPr lang="ru-RU" dirty="0" smtClean="0"/>
              <a:t>расивый, а добрый,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урока, н</a:t>
            </a:r>
            <a:r>
              <a:rPr lang="ru-RU" u="sng" dirty="0" smtClean="0"/>
              <a:t>е у </a:t>
            </a:r>
            <a:r>
              <a:rPr lang="ru-RU" dirty="0" smtClean="0"/>
              <a:t>кого расспросить,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с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деревья в ине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вторых, </a:t>
            </a:r>
            <a:r>
              <a:rPr lang="ru-RU" u="sng" dirty="0" smtClean="0"/>
              <a:t>в т</a:t>
            </a:r>
            <a:r>
              <a:rPr lang="ru-RU" dirty="0" smtClean="0"/>
              <a:t>ечени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 часа.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14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Ум…</a:t>
            </a:r>
            <a:r>
              <a:rPr lang="ru-RU" dirty="0" err="1" smtClean="0"/>
              <a:t>лять</a:t>
            </a:r>
            <a:r>
              <a:rPr lang="ru-RU" dirty="0" smtClean="0"/>
              <a:t> заслуги, </a:t>
            </a:r>
            <a:r>
              <a:rPr lang="ru-RU" dirty="0" err="1" smtClean="0"/>
              <a:t>небез</a:t>
            </a:r>
            <a:r>
              <a:rPr lang="ru-RU" dirty="0" smtClean="0"/>
              <a:t>…</a:t>
            </a:r>
            <a:r>
              <a:rPr lang="ru-RU" dirty="0" err="1" smtClean="0"/>
              <a:t>звес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 соперник, </a:t>
            </a:r>
            <a:r>
              <a:rPr lang="ru-RU" dirty="0" err="1" smtClean="0"/>
              <a:t>обж</a:t>
            </a:r>
            <a:r>
              <a:rPr lang="ru-RU" dirty="0" smtClean="0"/>
              <a:t>…</a:t>
            </a:r>
            <a:r>
              <a:rPr lang="ru-RU" dirty="0" err="1" smtClean="0"/>
              <a:t>ра</a:t>
            </a:r>
            <a:r>
              <a:rPr lang="ru-RU" dirty="0" smtClean="0"/>
              <a:t>, (не) коше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луг,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холщ</a:t>
            </a:r>
            <a:r>
              <a:rPr lang="ru-RU" dirty="0" smtClean="0"/>
              <a:t>…вый, </a:t>
            </a:r>
            <a:r>
              <a:rPr lang="ru-RU" dirty="0" err="1" smtClean="0"/>
              <a:t>разр</a:t>
            </a:r>
            <a:r>
              <a:rPr lang="ru-RU" dirty="0" smtClean="0"/>
              <a:t>…внять, стари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гореть, ветре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ове</a:t>
            </a:r>
            <a:r>
              <a:rPr lang="ru-RU" dirty="0" smtClean="0"/>
              <a:t>…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обид…</a:t>
            </a:r>
            <a:r>
              <a:rPr lang="ru-RU" dirty="0" err="1" smtClean="0"/>
              <a:t>вший</a:t>
            </a:r>
            <a:r>
              <a:rPr lang="ru-RU" dirty="0" smtClean="0"/>
              <a:t> ребенка, </a:t>
            </a:r>
            <a:r>
              <a:rPr lang="ru-RU" dirty="0" err="1" smtClean="0"/>
              <a:t>раска</a:t>
            </a:r>
            <a:r>
              <a:rPr lang="ru-RU" dirty="0" smtClean="0"/>
              <a:t>…</a:t>
            </a:r>
            <a:r>
              <a:rPr lang="ru-RU" dirty="0" err="1" smtClean="0"/>
              <a:t>шься</a:t>
            </a:r>
            <a:r>
              <a:rPr lang="ru-RU" dirty="0" smtClean="0"/>
              <a:t>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</a:t>
            </a:r>
            <a:r>
              <a:rPr lang="ru-RU" dirty="0" err="1" smtClean="0"/>
              <a:t>спе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виноград, где (то), </a:t>
            </a:r>
            <a:r>
              <a:rPr lang="ru-RU" dirty="0" err="1" smtClean="0"/>
              <a:t>буд</a:t>
            </a:r>
            <a:r>
              <a:rPr lang="ru-RU" dirty="0" smtClean="0"/>
              <a:t> (то), (не) смотря на (не) погоду, (в) </a:t>
            </a:r>
            <a:r>
              <a:rPr lang="ru-RU" dirty="0" err="1" smtClean="0"/>
              <a:t>продолжени</a:t>
            </a:r>
            <a:r>
              <a:rPr lang="ru-RU" dirty="0" smtClean="0"/>
              <a:t>… часа, ему (не) достает витаминов, еж… колюч..., (по) зимнему лесу, (пол) восьмого, </a:t>
            </a:r>
            <a:r>
              <a:rPr lang="ru-RU" dirty="0" err="1" smtClean="0"/>
              <a:t>наотмаш</a:t>
            </a:r>
            <a:r>
              <a:rPr lang="ru-RU" dirty="0" smtClean="0"/>
              <a:t>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заслуги, небез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звес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 соперник, обж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ра, н</a:t>
            </a:r>
            <a:r>
              <a:rPr lang="ru-RU" u="sng" dirty="0" smtClean="0"/>
              <a:t>ек</a:t>
            </a:r>
            <a:r>
              <a:rPr lang="ru-RU" dirty="0" smtClean="0"/>
              <a:t>оше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луг,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холщ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разр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внять, стари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гореть, ветре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</a:t>
            </a:r>
            <a:r>
              <a:rPr lang="ru-RU" dirty="0" err="1" smtClean="0"/>
              <a:t>ове</a:t>
            </a:r>
            <a:r>
              <a:rPr lang="ru-RU" dirty="0" err="1" smtClean="0">
                <a:solidFill>
                  <a:srgbClr val="FF0000"/>
                </a:solidFill>
              </a:rPr>
              <a:t>янн</a:t>
            </a:r>
            <a:r>
              <a:rPr lang="ru-RU" dirty="0" smtClean="0"/>
              <a:t>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ребенка, раска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шься,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спе</a:t>
            </a:r>
            <a:r>
              <a:rPr lang="ru-RU" dirty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виноград, где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то, бу</a:t>
            </a:r>
            <a:r>
              <a:rPr lang="ru-RU" u="sng" dirty="0" smtClean="0"/>
              <a:t>дт</a:t>
            </a:r>
            <a:r>
              <a:rPr lang="ru-RU" dirty="0" smtClean="0"/>
              <a:t>о, н</a:t>
            </a:r>
            <a:r>
              <a:rPr lang="ru-RU" u="sng" dirty="0" smtClean="0"/>
              <a:t>ес</a:t>
            </a:r>
            <a:r>
              <a:rPr lang="ru-RU" dirty="0" smtClean="0"/>
              <a:t>мотря на н</a:t>
            </a:r>
            <a:r>
              <a:rPr lang="ru-RU" u="sng" dirty="0" smtClean="0"/>
              <a:t>еп</a:t>
            </a:r>
            <a:r>
              <a:rPr lang="ru-RU" dirty="0" smtClean="0"/>
              <a:t>огоду, </a:t>
            </a:r>
            <a:r>
              <a:rPr lang="ru-RU" u="sng" dirty="0" smtClean="0"/>
              <a:t>в п</a:t>
            </a:r>
            <a:r>
              <a:rPr lang="ru-RU" dirty="0" smtClean="0"/>
              <a:t>родолжени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часа, ему н</a:t>
            </a:r>
            <a:r>
              <a:rPr lang="ru-RU" u="sng" dirty="0" smtClean="0"/>
              <a:t>е -</a:t>
            </a:r>
            <a:r>
              <a:rPr lang="ru-RU" dirty="0" smtClean="0"/>
              <a:t>достает витаминов, </a:t>
            </a:r>
            <a:r>
              <a:rPr lang="ru-RU" u="sng" dirty="0" smtClean="0"/>
              <a:t>еж к</a:t>
            </a:r>
            <a:r>
              <a:rPr lang="ru-RU" dirty="0" smtClean="0"/>
              <a:t>олю</a:t>
            </a:r>
            <a:r>
              <a:rPr lang="ru-RU" u="sng" dirty="0" smtClean="0"/>
              <a:t>ч </a:t>
            </a:r>
            <a:r>
              <a:rPr lang="ru-RU" dirty="0" smtClean="0"/>
              <a:t>, </a:t>
            </a:r>
            <a:r>
              <a:rPr lang="ru-RU" u="sng" dirty="0" smtClean="0"/>
              <a:t>по з</a:t>
            </a:r>
            <a:r>
              <a:rPr lang="ru-RU" dirty="0" smtClean="0"/>
              <a:t>имнему лесу, полвосьмого, наотмаш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85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4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Погл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меж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</a:t>
            </a:r>
            <a:r>
              <a:rPr lang="ru-RU" dirty="0" err="1" smtClean="0"/>
              <a:t>подск</a:t>
            </a:r>
            <a:r>
              <a:rPr lang="ru-RU" dirty="0" smtClean="0"/>
              <a:t>…</a:t>
            </a:r>
            <a:r>
              <a:rPr lang="ru-RU" dirty="0" err="1" smtClean="0"/>
              <a:t>чить</a:t>
            </a:r>
            <a:r>
              <a:rPr lang="ru-RU" dirty="0" smtClean="0"/>
              <a:t>, ни (</a:t>
            </a:r>
            <a:r>
              <a:rPr lang="ru-RU" dirty="0" err="1" smtClean="0"/>
              <a:t>з,с</a:t>
            </a:r>
            <a:r>
              <a:rPr lang="ru-RU" dirty="0" smtClean="0"/>
              <a:t>) ходящий, сестриц…н, в галере…, </a:t>
            </a:r>
            <a:r>
              <a:rPr lang="ru-RU" dirty="0" err="1" smtClean="0"/>
              <a:t>пш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ш…пот</a:t>
            </a:r>
            <a:r>
              <a:rPr lang="ru-RU" smtClean="0"/>
              <a:t>, пан…европейский</a:t>
            </a:r>
            <a:r>
              <a:rPr lang="ru-RU" dirty="0" smtClean="0"/>
              <a:t>, меч…, варе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(пол) Москвы, (не) дожидаясь ответа, отнюдь (не) простое решение, (как) будто, </a:t>
            </a:r>
            <a:r>
              <a:rPr lang="ru-RU" dirty="0" err="1" smtClean="0"/>
              <a:t>дыш</a:t>
            </a:r>
            <a:r>
              <a:rPr lang="ru-RU" dirty="0" smtClean="0"/>
              <a:t>…ш…, на </a:t>
            </a:r>
            <a:r>
              <a:rPr lang="ru-RU" dirty="0" err="1" smtClean="0"/>
              <a:t>утренн</a:t>
            </a:r>
            <a:r>
              <a:rPr lang="ru-RU" dirty="0" smtClean="0"/>
              <a:t>...ю пробе…ку, </a:t>
            </a:r>
            <a:r>
              <a:rPr lang="ru-RU" dirty="0" err="1" smtClean="0"/>
              <a:t>проповед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серебря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чаша, клее(</a:t>
            </a:r>
            <a:r>
              <a:rPr lang="ru-RU" dirty="0" err="1" smtClean="0"/>
              <a:t>нн,н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обои, (не) </a:t>
            </a:r>
            <a:r>
              <a:rPr lang="ru-RU" dirty="0" err="1" smtClean="0"/>
              <a:t>избалова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жизнью девушка, (не) у кого спросить, </a:t>
            </a:r>
            <a:r>
              <a:rPr lang="ru-RU" dirty="0" err="1" smtClean="0"/>
              <a:t>удосто</a:t>
            </a:r>
            <a:r>
              <a:rPr lang="ru-RU" dirty="0" smtClean="0"/>
              <a:t>…н.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1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Погл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</a:t>
            </a:r>
            <a:r>
              <a:rPr lang="ru-RU" dirty="0" err="1" smtClean="0"/>
              <a:t>ме</a:t>
            </a:r>
            <a:r>
              <a:rPr lang="ru-RU" u="sng" dirty="0" err="1" smtClean="0"/>
              <a:t>ж</a:t>
            </a:r>
            <a:r>
              <a:rPr lang="ru-RU" u="sng" dirty="0" err="1" smtClean="0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подск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чить,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ходящий, сестриц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н, в галере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пш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пот, пан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европейский, ме</a:t>
            </a:r>
            <a:r>
              <a:rPr lang="ru-RU" u="sng" dirty="0" smtClean="0"/>
              <a:t>ч</a:t>
            </a:r>
            <a:r>
              <a:rPr lang="ru-RU" dirty="0" smtClean="0"/>
              <a:t>, варе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Москвы, н</a:t>
            </a:r>
            <a:r>
              <a:rPr lang="ru-RU" u="sng" dirty="0" smtClean="0"/>
              <a:t>е д</a:t>
            </a:r>
            <a:r>
              <a:rPr lang="ru-RU" dirty="0" smtClean="0"/>
              <a:t>ожидаясь ответа, отнюдь </a:t>
            </a:r>
            <a:r>
              <a:rPr lang="ru-RU" u="sng" dirty="0" smtClean="0"/>
              <a:t>не п</a:t>
            </a:r>
            <a:r>
              <a:rPr lang="ru-RU" dirty="0" smtClean="0"/>
              <a:t>ростое решение, </a:t>
            </a:r>
            <a:r>
              <a:rPr lang="ru-RU" u="sng" dirty="0" smtClean="0"/>
              <a:t>как б</a:t>
            </a:r>
            <a:r>
              <a:rPr lang="ru-RU" dirty="0" smtClean="0"/>
              <a:t>удто,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 утренн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ю пробе</a:t>
            </a:r>
            <a:r>
              <a:rPr lang="ru-RU" dirty="0" smtClean="0">
                <a:solidFill>
                  <a:srgbClr val="FF0000"/>
                </a:solidFill>
              </a:rPr>
              <a:t>ж</a:t>
            </a:r>
            <a:r>
              <a:rPr lang="ru-RU" dirty="0" smtClean="0"/>
              <a:t>ку, проповед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клее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обои, </a:t>
            </a:r>
            <a:r>
              <a:rPr lang="ru-RU" u="sng" dirty="0" smtClean="0"/>
              <a:t>не и</a:t>
            </a:r>
            <a:r>
              <a:rPr lang="ru-RU" dirty="0" smtClean="0"/>
              <a:t>збалова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жизнью девушка, </a:t>
            </a:r>
            <a:r>
              <a:rPr lang="ru-RU" u="sng" dirty="0" smtClean="0"/>
              <a:t>не у</a:t>
            </a:r>
            <a:r>
              <a:rPr lang="ru-RU" dirty="0" smtClean="0"/>
              <a:t> кого спросить, удосто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1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2202</Words>
  <Application>Microsoft Office PowerPoint</Application>
  <PresentationFormat>Экран (4:3)</PresentationFormat>
  <Paragraphs>47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Орфография. Все орфограммы.</vt:lpstr>
      <vt:lpstr>Упражнение 1 Объясните орфограммы:</vt:lpstr>
      <vt:lpstr>Презентация PowerPoint</vt:lpstr>
      <vt:lpstr>Упражнение 2 Объясните орфограммы: </vt:lpstr>
      <vt:lpstr>Презентация PowerPoint</vt:lpstr>
      <vt:lpstr>Упражнение 3 Объясните орфограммы:</vt:lpstr>
      <vt:lpstr>Презентация PowerPoint</vt:lpstr>
      <vt:lpstr>Упражнение 4 Объясните орфограммы:</vt:lpstr>
      <vt:lpstr>Презентация PowerPoint</vt:lpstr>
      <vt:lpstr>Упражнение 5 Объясните орфограммы:</vt:lpstr>
      <vt:lpstr>Презентация PowerPoint</vt:lpstr>
      <vt:lpstr>Упражнение 6 Объясните орфограммы:</vt:lpstr>
      <vt:lpstr>Презентация PowerPoint</vt:lpstr>
      <vt:lpstr>Упражнение 7 Объясните орфограммы:</vt:lpstr>
      <vt:lpstr>Презентация PowerPoint</vt:lpstr>
      <vt:lpstr>Упражнение 8 Объясните орфограммы:</vt:lpstr>
      <vt:lpstr>Презентация PowerPoint</vt:lpstr>
      <vt:lpstr>Упражнение 9 Объясните орфограммы:</vt:lpstr>
      <vt:lpstr>Презентация PowerPoint</vt:lpstr>
      <vt:lpstr>Упражнение 10 Объясните орфограммы:</vt:lpstr>
      <vt:lpstr>Презентация PowerPoint</vt:lpstr>
      <vt:lpstr>Упражнение 11 Объясните орфограммы:</vt:lpstr>
      <vt:lpstr>Презентация PowerPoint</vt:lpstr>
      <vt:lpstr>Упражнение 12 Объясните орфограммы:</vt:lpstr>
      <vt:lpstr>Презентация PowerPoint</vt:lpstr>
      <vt:lpstr>Упражнение 13 Объясните орфограммы: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Орфография. Все орфограммы.</dc:title>
  <dc:creator>Гость</dc:creator>
  <cp:lastModifiedBy>Учитель</cp:lastModifiedBy>
  <cp:revision>39</cp:revision>
  <dcterms:created xsi:type="dcterms:W3CDTF">2014-02-07T11:11:16Z</dcterms:created>
  <dcterms:modified xsi:type="dcterms:W3CDTF">2015-04-30T13:18:31Z</dcterms:modified>
</cp:coreProperties>
</file>